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1"/>
  </p:notesMasterIdLst>
  <p:sldIdLst>
    <p:sldId id="426" r:id="rId2"/>
    <p:sldId id="433" r:id="rId3"/>
    <p:sldId id="473" r:id="rId4"/>
    <p:sldId id="472" r:id="rId5"/>
    <p:sldId id="474" r:id="rId6"/>
    <p:sldId id="477" r:id="rId7"/>
    <p:sldId id="478" r:id="rId8"/>
    <p:sldId id="479" r:id="rId9"/>
    <p:sldId id="434" r:id="rId10"/>
  </p:sldIdLst>
  <p:sldSz cx="9144000" cy="5143500" type="screen16x9"/>
  <p:notesSz cx="6858000" cy="9144000"/>
  <p:embeddedFontLst>
    <p:embeddedFont>
      <p:font typeface="Calibri" panose="020F0502020204030204" pitchFamily="34" charset="0"/>
      <p:regular r:id="rId12"/>
      <p:bold r:id="rId13"/>
      <p:italic r:id="rId14"/>
      <p:boldItalic r:id="rId15"/>
    </p:embeddedFont>
    <p:embeddedFont>
      <p:font typeface="Verdana" panose="020B0604030504040204" pitchFamily="34" charset="0"/>
      <p:regular r:id="rId16"/>
      <p:bold r:id="rId17"/>
      <p:italic r:id="rId18"/>
      <p:boldItalic r:id="rId19"/>
    </p:embeddedFont>
    <p:embeddedFont>
      <p:font typeface="Orly's Font 2" panose="020B0604020202020204" charset="0"/>
      <p:regular r:id="rId20"/>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02" autoAdjust="0"/>
    <p:restoredTop sz="77554" autoAdjust="0"/>
  </p:normalViewPr>
  <p:slideViewPr>
    <p:cSldViewPr>
      <p:cViewPr>
        <p:scale>
          <a:sx n="84" d="100"/>
          <a:sy n="84" d="100"/>
        </p:scale>
        <p:origin x="-1002" y="-72"/>
      </p:cViewPr>
      <p:guideLst>
        <p:guide orient="horz" pos="1361"/>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How can we use digits and place value to show how</a:t>
            </a:r>
            <a:r>
              <a:rPr lang="en-US" baseline="0" dirty="0" smtClean="0"/>
              <a:t> many buttons? Is there a way we can group the buttons to count them and then show the number that tells the amount of buttons?</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In this lesson you will learn how to identify place</a:t>
            </a:r>
            <a:r>
              <a:rPr lang="en-US" baseline="0" dirty="0" smtClean="0"/>
              <a:t> value by counting objects in groups of ten.</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Let’s review. Our number system includes digits zero through nine.  Each digit has its own place value in a number.</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Let’s also </a:t>
            </a:r>
            <a:r>
              <a:rPr lang="en-US" baseline="0" dirty="0" smtClean="0"/>
              <a:t>review what we already know about groups of ten.  Looking at base ten blocks, ones are represented by individual cubes.  (Show only one cube) When we have ten ones (show the 10 ones), we can combine them together to make 1 ten (show the ten rod). Ten ones equal one group of tens.</a:t>
            </a:r>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You</a:t>
            </a:r>
            <a:r>
              <a:rPr lang="en-US" baseline="0" dirty="0" smtClean="0"/>
              <a:t> have already worked with two digit numbers, like 42.  Remember each digit has a different place value.  The digit on the left is in the tens place (the label tens fades in). In 42 the digit 4 is in the tens place.  This tells us that there are four groups of ten (4 rods fade in).  The last digit on the right is the ones place (the label ones will fade in). In 42 the digit 2 is in the ones place.  This tells us that there are two ones (2 cubes fade in).  There are 4 groups of tens and 2 ones in the number 42.</a:t>
            </a:r>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Here we have a collection of chocolate chip cookies (only the cookies are shown).  We need to find out how many cookies are here.  There are different ways to count these cookies.  We could count by ones, however that could take a long time.  We could also count by 2s or 5s, but I think there is a better way for this large amount.  If we combine these cookies in groups of ten like this (circles will fade in to show groups of ten), we can easily count by tens to see how many cookies are here.  Let’s count by 10s 10, 20, 30, 40, 50, 60, 70, 80, 90, 100. (each group of 10 will be highlighted as I count by tens) Wow there are 100 cookies here.  I wonder how many groups of tens equal 1 hundred.  Now let’s count each group of ten to find out 1, 2, 3, 4, 5, 6, 7, 8, 9, 10. Ten groups of ten equals 1 hundred. (question mark fades out and the 10 fades in)</a:t>
            </a:r>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Again we have a collection of chocolate chip cookies. This time the cookies have been put on plates in groups of ten. This means each plate has ten cookies.  Since we just discovered that 10 groups of ten equals 1 hundred. Let’s see if we have 10 groups of tens that we can combine. Look, we can combine ten groups of tens to show 100 (rectangle combining the groups of ten fades in). We have one group of hundreds, two groups of tens, and four ones.  Now let’s count the cookies.  We will start with 100. Then we have a group ten so that makes 110.  There is another group of ten that makes 120. Then there are four individual cookies.  We will count on from 120 by ones 121, 122,123, 124. We have 124 cookies. 124 is a three digit number.  Each digit has a different place value.  The first digit, 1,  is in the hundreds place. (label for the hundreds fades in)  It tells us how many groups of hundreds are in the number.  In this number there is one group of hundreds.  The middle digit, 2, is in the tens place. (label for the tens fades in) It tells us that there are two groups of tens.  The last digit, 4, is in the ones place.  (label for the ones fades in) It tells us that there are 4 ones in this number. </a:t>
            </a:r>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Imagine we work at a grocery store.  We have been given the job to count the number of cans in the store.  Each shelf has ten cans. Remember we know 10 groups of ten equals 1 hundred. Let’s see if we have 10 groups of tens that we can combine. Look, we can combine ten groups of tens to show 100 (rectangle combining the groups of ten fades in). We have one group of hundreds, five groups of tens, and six ones.  Now let’s count the cans.  We will start with 100. (highlight group of hundred). Then we have five groups ten so that makes 110, 120, 130, 140, 150. (highlight each group of ten as I count) There are six individual cans left.  We will count on from 150 by ones 151, 152,153, 154, 155, 156. (highlight each can as I count) We have 156 cans. 156 is a three digit number.  Each digit has a different place value.  The first digit, 1,  is in the hundreds place. (label for the hundreds fades in)  It tells us how many groups of hundreds are in the number.  In this number there is one group of hundreds.  The middle digit, 5, is in the tens place. (label for the tens fades in) It tells us that there are five groups of tens.  The last digit, 6, is in the ones place.  (label for the ones fades in) It tells us that there are 6 ones in this number. </a:t>
            </a:r>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In this lesson you learned how to identify place value by counting objects in groups of ten. </a:t>
            </a:r>
          </a:p>
        </p:txBody>
      </p:sp>
      <p:sp>
        <p:nvSpPr>
          <p:cNvPr id="4" name="Slide Number Placeholder 3"/>
          <p:cNvSpPr>
            <a:spLocks noGrp="1"/>
          </p:cNvSpPr>
          <p:nvPr>
            <p:ph type="sldNum" sz="quarter" idx="10"/>
          </p:nvPr>
        </p:nvSpPr>
        <p:spPr/>
        <p:txBody>
          <a:bodyPr/>
          <a:lstStyle/>
          <a:p>
            <a:fld id="{5AFCE615-EFDB-420A-87DA-FB6ECB7719F7}" type="slidenum">
              <a:rPr lang="en-US" smtClean="0"/>
              <a:t>9</a:t>
            </a:fld>
            <a:endParaRPr lang="en-US"/>
          </a:p>
        </p:txBody>
      </p:sp>
    </p:spTree>
    <p:extLst>
      <p:ext uri="{BB962C8B-B14F-4D97-AF65-F5344CB8AC3E}">
        <p14:creationId xmlns:p14="http://schemas.microsoft.com/office/powerpoint/2010/main" val="3320296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5" name="Rectangle 4"/>
          <p:cNvSpPr/>
          <p:nvPr userDrawn="1"/>
        </p:nvSpPr>
        <p:spPr bwMode="auto">
          <a:xfrm>
            <a:off x="221877" y="183731"/>
            <a:ext cx="27499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understanding">
    <p:spTree>
      <p:nvGrpSpPr>
        <p:cNvPr id="1" name=""/>
        <p:cNvGrpSpPr/>
        <p:nvPr/>
      </p:nvGrpSpPr>
      <p:grpSpPr>
        <a:xfrm>
          <a:off x="0" y="0"/>
          <a:ext cx="0" cy="0"/>
          <a:chOff x="0" y="0"/>
          <a:chExt cx="0" cy="0"/>
        </a:xfrm>
      </p:grpSpPr>
      <p:sp>
        <p:nvSpPr>
          <p:cNvPr id="6" name="Rectangle 5"/>
          <p:cNvSpPr/>
          <p:nvPr userDrawn="1"/>
        </p:nvSpPr>
        <p:spPr bwMode="auto">
          <a:xfrm>
            <a:off x="221876" y="183731"/>
            <a:ext cx="5035924" cy="55921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6" name="Rectangle 5"/>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02870"/>
            <a:ext cx="8915400" cy="432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4606572"/>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800100" y="628650"/>
            <a:ext cx="7543800" cy="954107"/>
          </a:xfrm>
        </p:spPr>
        <p:txBody>
          <a:bodyPr wrap="square">
            <a:spAutoFit/>
          </a:bodyPr>
          <a:lstStyle/>
          <a:p>
            <a:pPr marL="0" indent="0" algn="ctr">
              <a:buNone/>
            </a:pPr>
            <a:r>
              <a:rPr lang="en-US" sz="2800" dirty="0">
                <a:solidFill>
                  <a:schemeClr val="accent5"/>
                </a:solidFill>
              </a:rPr>
              <a:t>How can we </a:t>
            </a:r>
            <a:r>
              <a:rPr lang="en-US" sz="2800" dirty="0" smtClean="0">
                <a:solidFill>
                  <a:schemeClr val="accent5"/>
                </a:solidFill>
              </a:rPr>
              <a:t>use digits and place value to show how many buttons there are?</a:t>
            </a:r>
            <a:endParaRPr lang="en-US" sz="2800" dirty="0">
              <a:solidFill>
                <a:schemeClr val="accent5"/>
              </a:solidFill>
            </a:endParaRPr>
          </a:p>
        </p:txBody>
      </p:sp>
      <p:grpSp>
        <p:nvGrpSpPr>
          <p:cNvPr id="3" name="Group 2"/>
          <p:cNvGrpSpPr/>
          <p:nvPr/>
        </p:nvGrpSpPr>
        <p:grpSpPr>
          <a:xfrm>
            <a:off x="1659301" y="1914415"/>
            <a:ext cx="5825399" cy="2577097"/>
            <a:chOff x="1318104" y="1914415"/>
            <a:chExt cx="5825399" cy="2577097"/>
          </a:xfrm>
        </p:grpSpPr>
        <p:grpSp>
          <p:nvGrpSpPr>
            <p:cNvPr id="454" name="Group 453"/>
            <p:cNvGrpSpPr/>
            <p:nvPr/>
          </p:nvGrpSpPr>
          <p:grpSpPr>
            <a:xfrm>
              <a:off x="2775040" y="3221970"/>
              <a:ext cx="445910" cy="437717"/>
              <a:chOff x="4468072" y="3235634"/>
              <a:chExt cx="618983" cy="586369"/>
            </a:xfrm>
          </p:grpSpPr>
          <p:sp>
            <p:nvSpPr>
              <p:cNvPr id="455" name="Oval 454"/>
              <p:cNvSpPr/>
              <p:nvPr/>
            </p:nvSpPr>
            <p:spPr>
              <a:xfrm>
                <a:off x="4468072" y="3235634"/>
                <a:ext cx="618983" cy="586369"/>
              </a:xfrm>
              <a:prstGeom prst="ellipse">
                <a:avLst/>
              </a:prstGeom>
              <a:solidFill>
                <a:srgbClr val="CC99FF"/>
              </a:solidFill>
              <a:ln w="57150">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6" name="Oval 455"/>
              <p:cNvSpPr/>
              <p:nvPr/>
            </p:nvSpPr>
            <p:spPr>
              <a:xfrm>
                <a:off x="4825328" y="3421962"/>
                <a:ext cx="72416" cy="87700"/>
              </a:xfrm>
              <a:prstGeom prst="ellipse">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7" name="Oval 456"/>
              <p:cNvSpPr/>
              <p:nvPr/>
            </p:nvSpPr>
            <p:spPr>
              <a:xfrm>
                <a:off x="4646917" y="3421962"/>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8" name="Oval 457"/>
              <p:cNvSpPr/>
              <p:nvPr/>
            </p:nvSpPr>
            <p:spPr>
              <a:xfrm>
                <a:off x="4819556"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9" name="Oval 458"/>
              <p:cNvSpPr/>
              <p:nvPr/>
            </p:nvSpPr>
            <p:spPr>
              <a:xfrm>
                <a:off x="4641145"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60" name="Group 459"/>
            <p:cNvGrpSpPr/>
            <p:nvPr/>
          </p:nvGrpSpPr>
          <p:grpSpPr>
            <a:xfrm>
              <a:off x="6697593" y="3829050"/>
              <a:ext cx="445910" cy="437717"/>
              <a:chOff x="4468072" y="3235634"/>
              <a:chExt cx="618983" cy="586369"/>
            </a:xfrm>
          </p:grpSpPr>
          <p:sp>
            <p:nvSpPr>
              <p:cNvPr id="461" name="Oval 460"/>
              <p:cNvSpPr/>
              <p:nvPr/>
            </p:nvSpPr>
            <p:spPr>
              <a:xfrm>
                <a:off x="4468072" y="3235634"/>
                <a:ext cx="618983" cy="586369"/>
              </a:xfrm>
              <a:prstGeom prst="ellipse">
                <a:avLst/>
              </a:prstGeom>
              <a:solidFill>
                <a:srgbClr val="CC99FF"/>
              </a:solidFill>
              <a:ln w="57150">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2" name="Oval 461"/>
              <p:cNvSpPr/>
              <p:nvPr/>
            </p:nvSpPr>
            <p:spPr>
              <a:xfrm>
                <a:off x="4825328" y="3421962"/>
                <a:ext cx="72416" cy="87700"/>
              </a:xfrm>
              <a:prstGeom prst="ellipse">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3" name="Oval 462"/>
              <p:cNvSpPr/>
              <p:nvPr/>
            </p:nvSpPr>
            <p:spPr>
              <a:xfrm>
                <a:off x="4646917" y="3421962"/>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4" name="Oval 463"/>
              <p:cNvSpPr/>
              <p:nvPr/>
            </p:nvSpPr>
            <p:spPr>
              <a:xfrm>
                <a:off x="4819556"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5" name="Oval 464"/>
              <p:cNvSpPr/>
              <p:nvPr/>
            </p:nvSpPr>
            <p:spPr>
              <a:xfrm>
                <a:off x="4641145"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66" name="Group 465"/>
            <p:cNvGrpSpPr/>
            <p:nvPr/>
          </p:nvGrpSpPr>
          <p:grpSpPr>
            <a:xfrm>
              <a:off x="3620005" y="3937003"/>
              <a:ext cx="445910" cy="437717"/>
              <a:chOff x="4468072" y="3235634"/>
              <a:chExt cx="618983" cy="586369"/>
            </a:xfrm>
          </p:grpSpPr>
          <p:sp>
            <p:nvSpPr>
              <p:cNvPr id="467" name="Oval 466"/>
              <p:cNvSpPr/>
              <p:nvPr/>
            </p:nvSpPr>
            <p:spPr>
              <a:xfrm>
                <a:off x="4468072" y="3235634"/>
                <a:ext cx="618983" cy="586369"/>
              </a:xfrm>
              <a:prstGeom prst="ellipse">
                <a:avLst/>
              </a:prstGeom>
              <a:solidFill>
                <a:srgbClr val="CC99FF"/>
              </a:solidFill>
              <a:ln w="57150">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8" name="Oval 467"/>
              <p:cNvSpPr/>
              <p:nvPr/>
            </p:nvSpPr>
            <p:spPr>
              <a:xfrm>
                <a:off x="4825328" y="3421962"/>
                <a:ext cx="72416" cy="87700"/>
              </a:xfrm>
              <a:prstGeom prst="ellipse">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9" name="Oval 468"/>
              <p:cNvSpPr/>
              <p:nvPr/>
            </p:nvSpPr>
            <p:spPr>
              <a:xfrm>
                <a:off x="4646917" y="3421962"/>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0" name="Oval 469"/>
              <p:cNvSpPr/>
              <p:nvPr/>
            </p:nvSpPr>
            <p:spPr>
              <a:xfrm>
                <a:off x="4819556"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1" name="Oval 470"/>
              <p:cNvSpPr/>
              <p:nvPr/>
            </p:nvSpPr>
            <p:spPr>
              <a:xfrm>
                <a:off x="4641145"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72" name="Group 471"/>
            <p:cNvGrpSpPr/>
            <p:nvPr/>
          </p:nvGrpSpPr>
          <p:grpSpPr>
            <a:xfrm>
              <a:off x="4914900" y="3371850"/>
              <a:ext cx="445910" cy="437717"/>
              <a:chOff x="4468072" y="3235634"/>
              <a:chExt cx="618983" cy="586369"/>
            </a:xfrm>
          </p:grpSpPr>
          <p:sp>
            <p:nvSpPr>
              <p:cNvPr id="473" name="Oval 472"/>
              <p:cNvSpPr/>
              <p:nvPr/>
            </p:nvSpPr>
            <p:spPr>
              <a:xfrm>
                <a:off x="4468072" y="3235634"/>
                <a:ext cx="618983" cy="586369"/>
              </a:xfrm>
              <a:prstGeom prst="ellipse">
                <a:avLst/>
              </a:prstGeom>
              <a:solidFill>
                <a:srgbClr val="CC99FF"/>
              </a:solidFill>
              <a:ln w="57150">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4" name="Oval 473"/>
              <p:cNvSpPr/>
              <p:nvPr/>
            </p:nvSpPr>
            <p:spPr>
              <a:xfrm>
                <a:off x="4825328" y="3421962"/>
                <a:ext cx="72416" cy="87700"/>
              </a:xfrm>
              <a:prstGeom prst="ellipse">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5" name="Oval 474"/>
              <p:cNvSpPr/>
              <p:nvPr/>
            </p:nvSpPr>
            <p:spPr>
              <a:xfrm>
                <a:off x="4646917" y="3421962"/>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6" name="Oval 475"/>
              <p:cNvSpPr/>
              <p:nvPr/>
            </p:nvSpPr>
            <p:spPr>
              <a:xfrm>
                <a:off x="4819556"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7" name="Oval 476"/>
              <p:cNvSpPr/>
              <p:nvPr/>
            </p:nvSpPr>
            <p:spPr>
              <a:xfrm>
                <a:off x="4641145"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78" name="Group 477"/>
            <p:cNvGrpSpPr/>
            <p:nvPr/>
          </p:nvGrpSpPr>
          <p:grpSpPr>
            <a:xfrm>
              <a:off x="4199637" y="3665325"/>
              <a:ext cx="445910" cy="437717"/>
              <a:chOff x="4468072" y="3235634"/>
              <a:chExt cx="618983" cy="586369"/>
            </a:xfrm>
          </p:grpSpPr>
          <p:sp>
            <p:nvSpPr>
              <p:cNvPr id="479" name="Oval 478"/>
              <p:cNvSpPr/>
              <p:nvPr/>
            </p:nvSpPr>
            <p:spPr>
              <a:xfrm>
                <a:off x="4468072" y="3235634"/>
                <a:ext cx="618983" cy="586369"/>
              </a:xfrm>
              <a:prstGeom prst="ellipse">
                <a:avLst/>
              </a:prstGeom>
              <a:solidFill>
                <a:srgbClr val="CC99FF"/>
              </a:solidFill>
              <a:ln w="57150">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0" name="Oval 479"/>
              <p:cNvSpPr/>
              <p:nvPr/>
            </p:nvSpPr>
            <p:spPr>
              <a:xfrm>
                <a:off x="4825328" y="3421962"/>
                <a:ext cx="72416" cy="87700"/>
              </a:xfrm>
              <a:prstGeom prst="ellipse">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1" name="Oval 480"/>
              <p:cNvSpPr/>
              <p:nvPr/>
            </p:nvSpPr>
            <p:spPr>
              <a:xfrm>
                <a:off x="4646917" y="3421962"/>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2" name="Oval 481"/>
              <p:cNvSpPr/>
              <p:nvPr/>
            </p:nvSpPr>
            <p:spPr>
              <a:xfrm>
                <a:off x="4819556"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3" name="Oval 482"/>
              <p:cNvSpPr/>
              <p:nvPr/>
            </p:nvSpPr>
            <p:spPr>
              <a:xfrm>
                <a:off x="4641145"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84" name="Group 483"/>
            <p:cNvGrpSpPr/>
            <p:nvPr/>
          </p:nvGrpSpPr>
          <p:grpSpPr>
            <a:xfrm>
              <a:off x="6057900" y="2171270"/>
              <a:ext cx="445910" cy="437717"/>
              <a:chOff x="4468072" y="3235634"/>
              <a:chExt cx="618983" cy="586369"/>
            </a:xfrm>
          </p:grpSpPr>
          <p:sp>
            <p:nvSpPr>
              <p:cNvPr id="485" name="Oval 484"/>
              <p:cNvSpPr/>
              <p:nvPr/>
            </p:nvSpPr>
            <p:spPr>
              <a:xfrm>
                <a:off x="4468072" y="3235634"/>
                <a:ext cx="618983" cy="586369"/>
              </a:xfrm>
              <a:prstGeom prst="ellipse">
                <a:avLst/>
              </a:prstGeom>
              <a:solidFill>
                <a:srgbClr val="CC99FF"/>
              </a:solidFill>
              <a:ln w="57150">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6" name="Oval 485"/>
              <p:cNvSpPr/>
              <p:nvPr/>
            </p:nvSpPr>
            <p:spPr>
              <a:xfrm>
                <a:off x="4825328" y="3421962"/>
                <a:ext cx="72416" cy="87700"/>
              </a:xfrm>
              <a:prstGeom prst="ellipse">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7" name="Oval 486"/>
              <p:cNvSpPr/>
              <p:nvPr/>
            </p:nvSpPr>
            <p:spPr>
              <a:xfrm>
                <a:off x="4646917" y="3421962"/>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8" name="Oval 487"/>
              <p:cNvSpPr/>
              <p:nvPr/>
            </p:nvSpPr>
            <p:spPr>
              <a:xfrm>
                <a:off x="4819556"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9" name="Oval 488"/>
              <p:cNvSpPr/>
              <p:nvPr/>
            </p:nvSpPr>
            <p:spPr>
              <a:xfrm>
                <a:off x="4641145"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90" name="Group 489"/>
            <p:cNvGrpSpPr/>
            <p:nvPr/>
          </p:nvGrpSpPr>
          <p:grpSpPr>
            <a:xfrm>
              <a:off x="2867312" y="2402526"/>
              <a:ext cx="445910" cy="437717"/>
              <a:chOff x="4468072" y="3235634"/>
              <a:chExt cx="618983" cy="586369"/>
            </a:xfrm>
          </p:grpSpPr>
          <p:sp>
            <p:nvSpPr>
              <p:cNvPr id="491" name="Oval 490"/>
              <p:cNvSpPr/>
              <p:nvPr/>
            </p:nvSpPr>
            <p:spPr>
              <a:xfrm>
                <a:off x="4468072" y="3235634"/>
                <a:ext cx="618983" cy="586369"/>
              </a:xfrm>
              <a:prstGeom prst="ellipse">
                <a:avLst/>
              </a:prstGeom>
              <a:solidFill>
                <a:srgbClr val="CC99FF"/>
              </a:solidFill>
              <a:ln w="57150">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2" name="Oval 491"/>
              <p:cNvSpPr/>
              <p:nvPr/>
            </p:nvSpPr>
            <p:spPr>
              <a:xfrm>
                <a:off x="4825328" y="3421962"/>
                <a:ext cx="72416" cy="87700"/>
              </a:xfrm>
              <a:prstGeom prst="ellipse">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3" name="Oval 492"/>
              <p:cNvSpPr/>
              <p:nvPr/>
            </p:nvSpPr>
            <p:spPr>
              <a:xfrm>
                <a:off x="4646917" y="3421962"/>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4" name="Oval 493"/>
              <p:cNvSpPr/>
              <p:nvPr/>
            </p:nvSpPr>
            <p:spPr>
              <a:xfrm>
                <a:off x="4819556"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5" name="Oval 494"/>
              <p:cNvSpPr/>
              <p:nvPr/>
            </p:nvSpPr>
            <p:spPr>
              <a:xfrm>
                <a:off x="4641145"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96" name="Group 495"/>
            <p:cNvGrpSpPr/>
            <p:nvPr/>
          </p:nvGrpSpPr>
          <p:grpSpPr>
            <a:xfrm>
              <a:off x="3419350" y="3179546"/>
              <a:ext cx="445910" cy="437717"/>
              <a:chOff x="4468072" y="3235634"/>
              <a:chExt cx="618983" cy="586369"/>
            </a:xfrm>
          </p:grpSpPr>
          <p:sp>
            <p:nvSpPr>
              <p:cNvPr id="497" name="Oval 496"/>
              <p:cNvSpPr/>
              <p:nvPr/>
            </p:nvSpPr>
            <p:spPr>
              <a:xfrm>
                <a:off x="4468072" y="3235634"/>
                <a:ext cx="618983" cy="586369"/>
              </a:xfrm>
              <a:prstGeom prst="ellipse">
                <a:avLst/>
              </a:prstGeom>
              <a:solidFill>
                <a:srgbClr val="CC99FF"/>
              </a:solidFill>
              <a:ln w="57150">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8" name="Oval 497"/>
              <p:cNvSpPr/>
              <p:nvPr/>
            </p:nvSpPr>
            <p:spPr>
              <a:xfrm>
                <a:off x="4825328" y="3421962"/>
                <a:ext cx="72416" cy="87700"/>
              </a:xfrm>
              <a:prstGeom prst="ellipse">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9" name="Oval 498"/>
              <p:cNvSpPr/>
              <p:nvPr/>
            </p:nvSpPr>
            <p:spPr>
              <a:xfrm>
                <a:off x="4646917" y="3421962"/>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0" name="Oval 499"/>
              <p:cNvSpPr/>
              <p:nvPr/>
            </p:nvSpPr>
            <p:spPr>
              <a:xfrm>
                <a:off x="4819556"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1" name="Oval 500"/>
              <p:cNvSpPr/>
              <p:nvPr/>
            </p:nvSpPr>
            <p:spPr>
              <a:xfrm>
                <a:off x="4641145"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02" name="Group 501"/>
            <p:cNvGrpSpPr/>
            <p:nvPr/>
          </p:nvGrpSpPr>
          <p:grpSpPr>
            <a:xfrm>
              <a:off x="4664222" y="2133274"/>
              <a:ext cx="445910" cy="437717"/>
              <a:chOff x="4468072" y="3235634"/>
              <a:chExt cx="618983" cy="586369"/>
            </a:xfrm>
          </p:grpSpPr>
          <p:sp>
            <p:nvSpPr>
              <p:cNvPr id="503" name="Oval 502"/>
              <p:cNvSpPr/>
              <p:nvPr/>
            </p:nvSpPr>
            <p:spPr>
              <a:xfrm>
                <a:off x="4468072" y="3235634"/>
                <a:ext cx="618983" cy="586369"/>
              </a:xfrm>
              <a:prstGeom prst="ellipse">
                <a:avLst/>
              </a:prstGeom>
              <a:solidFill>
                <a:srgbClr val="CC99FF"/>
              </a:solidFill>
              <a:ln w="57150">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4" name="Oval 503"/>
              <p:cNvSpPr/>
              <p:nvPr/>
            </p:nvSpPr>
            <p:spPr>
              <a:xfrm>
                <a:off x="4825328" y="3421962"/>
                <a:ext cx="72416" cy="87700"/>
              </a:xfrm>
              <a:prstGeom prst="ellipse">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5" name="Oval 504"/>
              <p:cNvSpPr/>
              <p:nvPr/>
            </p:nvSpPr>
            <p:spPr>
              <a:xfrm>
                <a:off x="4646917" y="3421962"/>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6" name="Oval 505"/>
              <p:cNvSpPr/>
              <p:nvPr/>
            </p:nvSpPr>
            <p:spPr>
              <a:xfrm>
                <a:off x="4819556"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7" name="Oval 506"/>
              <p:cNvSpPr/>
              <p:nvPr/>
            </p:nvSpPr>
            <p:spPr>
              <a:xfrm>
                <a:off x="4641145"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08" name="Group 507"/>
            <p:cNvGrpSpPr/>
            <p:nvPr/>
          </p:nvGrpSpPr>
          <p:grpSpPr>
            <a:xfrm>
              <a:off x="5479502" y="3263998"/>
              <a:ext cx="445910" cy="437717"/>
              <a:chOff x="4468072" y="3235634"/>
              <a:chExt cx="618983" cy="586369"/>
            </a:xfrm>
          </p:grpSpPr>
          <p:sp>
            <p:nvSpPr>
              <p:cNvPr id="509" name="Oval 508"/>
              <p:cNvSpPr/>
              <p:nvPr/>
            </p:nvSpPr>
            <p:spPr>
              <a:xfrm>
                <a:off x="4468072" y="3235634"/>
                <a:ext cx="618983" cy="586369"/>
              </a:xfrm>
              <a:prstGeom prst="ellipse">
                <a:avLst/>
              </a:prstGeom>
              <a:solidFill>
                <a:srgbClr val="CC99FF"/>
              </a:solidFill>
              <a:ln w="57150">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0" name="Oval 509"/>
              <p:cNvSpPr/>
              <p:nvPr/>
            </p:nvSpPr>
            <p:spPr>
              <a:xfrm>
                <a:off x="4825328" y="3421962"/>
                <a:ext cx="72416" cy="87700"/>
              </a:xfrm>
              <a:prstGeom prst="ellipse">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1" name="Oval 510"/>
              <p:cNvSpPr/>
              <p:nvPr/>
            </p:nvSpPr>
            <p:spPr>
              <a:xfrm>
                <a:off x="4646917" y="3421962"/>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2" name="Oval 511"/>
              <p:cNvSpPr/>
              <p:nvPr/>
            </p:nvSpPr>
            <p:spPr>
              <a:xfrm>
                <a:off x="4819556"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3" name="Oval 512"/>
              <p:cNvSpPr/>
              <p:nvPr/>
            </p:nvSpPr>
            <p:spPr>
              <a:xfrm>
                <a:off x="4641145"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14" name="Group 513"/>
            <p:cNvGrpSpPr/>
            <p:nvPr/>
          </p:nvGrpSpPr>
          <p:grpSpPr>
            <a:xfrm>
              <a:off x="5246510" y="2504532"/>
              <a:ext cx="445910" cy="437717"/>
              <a:chOff x="4468072" y="3235634"/>
              <a:chExt cx="618983" cy="586369"/>
            </a:xfrm>
          </p:grpSpPr>
          <p:sp>
            <p:nvSpPr>
              <p:cNvPr id="515" name="Oval 514"/>
              <p:cNvSpPr/>
              <p:nvPr/>
            </p:nvSpPr>
            <p:spPr>
              <a:xfrm>
                <a:off x="4468072" y="3235634"/>
                <a:ext cx="618983" cy="586369"/>
              </a:xfrm>
              <a:prstGeom prst="ellipse">
                <a:avLst/>
              </a:prstGeom>
              <a:solidFill>
                <a:srgbClr val="CC99FF"/>
              </a:solidFill>
              <a:ln w="57150">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6" name="Oval 515"/>
              <p:cNvSpPr/>
              <p:nvPr/>
            </p:nvSpPr>
            <p:spPr>
              <a:xfrm>
                <a:off x="4825328" y="3421962"/>
                <a:ext cx="72416" cy="87700"/>
              </a:xfrm>
              <a:prstGeom prst="ellipse">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7" name="Oval 516"/>
              <p:cNvSpPr/>
              <p:nvPr/>
            </p:nvSpPr>
            <p:spPr>
              <a:xfrm>
                <a:off x="4646917" y="3421962"/>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8" name="Oval 517"/>
              <p:cNvSpPr/>
              <p:nvPr/>
            </p:nvSpPr>
            <p:spPr>
              <a:xfrm>
                <a:off x="4819556"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9" name="Oval 518"/>
              <p:cNvSpPr/>
              <p:nvPr/>
            </p:nvSpPr>
            <p:spPr>
              <a:xfrm>
                <a:off x="4641145"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20" name="Group 519"/>
            <p:cNvGrpSpPr/>
            <p:nvPr/>
          </p:nvGrpSpPr>
          <p:grpSpPr>
            <a:xfrm>
              <a:off x="4800600" y="4011371"/>
              <a:ext cx="445910" cy="437717"/>
              <a:chOff x="4468072" y="3235634"/>
              <a:chExt cx="618983" cy="586369"/>
            </a:xfrm>
          </p:grpSpPr>
          <p:sp>
            <p:nvSpPr>
              <p:cNvPr id="521" name="Oval 520"/>
              <p:cNvSpPr/>
              <p:nvPr/>
            </p:nvSpPr>
            <p:spPr>
              <a:xfrm>
                <a:off x="4468072" y="3235634"/>
                <a:ext cx="618983" cy="586369"/>
              </a:xfrm>
              <a:prstGeom prst="ellipse">
                <a:avLst/>
              </a:prstGeom>
              <a:solidFill>
                <a:srgbClr val="CC99FF"/>
              </a:solidFill>
              <a:ln w="57150">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2" name="Oval 521"/>
              <p:cNvSpPr/>
              <p:nvPr/>
            </p:nvSpPr>
            <p:spPr>
              <a:xfrm>
                <a:off x="4825328" y="3421962"/>
                <a:ext cx="72416" cy="87700"/>
              </a:xfrm>
              <a:prstGeom prst="ellipse">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3" name="Oval 522"/>
              <p:cNvSpPr/>
              <p:nvPr/>
            </p:nvSpPr>
            <p:spPr>
              <a:xfrm>
                <a:off x="4646917" y="3421962"/>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4" name="Oval 523"/>
              <p:cNvSpPr/>
              <p:nvPr/>
            </p:nvSpPr>
            <p:spPr>
              <a:xfrm>
                <a:off x="4819556"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5" name="Oval 524"/>
              <p:cNvSpPr/>
              <p:nvPr/>
            </p:nvSpPr>
            <p:spPr>
              <a:xfrm>
                <a:off x="4641145"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26" name="Group 525"/>
            <p:cNvGrpSpPr/>
            <p:nvPr/>
          </p:nvGrpSpPr>
          <p:grpSpPr>
            <a:xfrm>
              <a:off x="3783189" y="2222441"/>
              <a:ext cx="445910" cy="437717"/>
              <a:chOff x="4468072" y="3235634"/>
              <a:chExt cx="618983" cy="586369"/>
            </a:xfrm>
          </p:grpSpPr>
          <p:sp>
            <p:nvSpPr>
              <p:cNvPr id="527" name="Oval 526"/>
              <p:cNvSpPr/>
              <p:nvPr/>
            </p:nvSpPr>
            <p:spPr>
              <a:xfrm>
                <a:off x="4468072" y="3235634"/>
                <a:ext cx="618983" cy="586369"/>
              </a:xfrm>
              <a:prstGeom prst="ellipse">
                <a:avLst/>
              </a:prstGeom>
              <a:solidFill>
                <a:srgbClr val="CC99FF"/>
              </a:solidFill>
              <a:ln w="57150">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8" name="Oval 527"/>
              <p:cNvSpPr/>
              <p:nvPr/>
            </p:nvSpPr>
            <p:spPr>
              <a:xfrm>
                <a:off x="4825328" y="3421962"/>
                <a:ext cx="72416" cy="87700"/>
              </a:xfrm>
              <a:prstGeom prst="ellipse">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9" name="Oval 528"/>
              <p:cNvSpPr/>
              <p:nvPr/>
            </p:nvSpPr>
            <p:spPr>
              <a:xfrm>
                <a:off x="4646917" y="3421962"/>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0" name="Oval 529"/>
              <p:cNvSpPr/>
              <p:nvPr/>
            </p:nvSpPr>
            <p:spPr>
              <a:xfrm>
                <a:off x="4819556"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1" name="Oval 530"/>
              <p:cNvSpPr/>
              <p:nvPr/>
            </p:nvSpPr>
            <p:spPr>
              <a:xfrm>
                <a:off x="4641145"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32" name="Group 531"/>
            <p:cNvGrpSpPr/>
            <p:nvPr/>
          </p:nvGrpSpPr>
          <p:grpSpPr>
            <a:xfrm>
              <a:off x="2773195" y="4053795"/>
              <a:ext cx="445910" cy="437717"/>
              <a:chOff x="4468072" y="3235634"/>
              <a:chExt cx="618983" cy="586369"/>
            </a:xfrm>
          </p:grpSpPr>
          <p:sp>
            <p:nvSpPr>
              <p:cNvPr id="533" name="Oval 532"/>
              <p:cNvSpPr/>
              <p:nvPr/>
            </p:nvSpPr>
            <p:spPr>
              <a:xfrm>
                <a:off x="4468072" y="3235634"/>
                <a:ext cx="618983" cy="586369"/>
              </a:xfrm>
              <a:prstGeom prst="ellipse">
                <a:avLst/>
              </a:prstGeom>
              <a:solidFill>
                <a:srgbClr val="CC99FF"/>
              </a:solidFill>
              <a:ln w="57150">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4" name="Oval 533"/>
              <p:cNvSpPr/>
              <p:nvPr/>
            </p:nvSpPr>
            <p:spPr>
              <a:xfrm>
                <a:off x="4825328" y="3421962"/>
                <a:ext cx="72416" cy="87700"/>
              </a:xfrm>
              <a:prstGeom prst="ellipse">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5" name="Oval 534"/>
              <p:cNvSpPr/>
              <p:nvPr/>
            </p:nvSpPr>
            <p:spPr>
              <a:xfrm>
                <a:off x="4646917" y="3421962"/>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6" name="Oval 535"/>
              <p:cNvSpPr/>
              <p:nvPr/>
            </p:nvSpPr>
            <p:spPr>
              <a:xfrm>
                <a:off x="4819556"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7" name="Oval 536"/>
              <p:cNvSpPr/>
              <p:nvPr/>
            </p:nvSpPr>
            <p:spPr>
              <a:xfrm>
                <a:off x="4641145"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38" name="Group 537"/>
            <p:cNvGrpSpPr/>
            <p:nvPr/>
          </p:nvGrpSpPr>
          <p:grpSpPr>
            <a:xfrm>
              <a:off x="2251566" y="3609339"/>
              <a:ext cx="445910" cy="437717"/>
              <a:chOff x="4468072" y="3235634"/>
              <a:chExt cx="618983" cy="586369"/>
            </a:xfrm>
          </p:grpSpPr>
          <p:sp>
            <p:nvSpPr>
              <p:cNvPr id="539" name="Oval 538"/>
              <p:cNvSpPr/>
              <p:nvPr/>
            </p:nvSpPr>
            <p:spPr>
              <a:xfrm>
                <a:off x="4468072" y="3235634"/>
                <a:ext cx="618983" cy="586369"/>
              </a:xfrm>
              <a:prstGeom prst="ellipse">
                <a:avLst/>
              </a:prstGeom>
              <a:solidFill>
                <a:srgbClr val="CC99FF"/>
              </a:solidFill>
              <a:ln w="57150">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0" name="Oval 539"/>
              <p:cNvSpPr/>
              <p:nvPr/>
            </p:nvSpPr>
            <p:spPr>
              <a:xfrm>
                <a:off x="4825328" y="3421962"/>
                <a:ext cx="72416" cy="87700"/>
              </a:xfrm>
              <a:prstGeom prst="ellipse">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1" name="Oval 540"/>
              <p:cNvSpPr/>
              <p:nvPr/>
            </p:nvSpPr>
            <p:spPr>
              <a:xfrm>
                <a:off x="4646917" y="3421962"/>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2" name="Oval 541"/>
              <p:cNvSpPr/>
              <p:nvPr/>
            </p:nvSpPr>
            <p:spPr>
              <a:xfrm>
                <a:off x="4819556"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3" name="Oval 542"/>
              <p:cNvSpPr/>
              <p:nvPr/>
            </p:nvSpPr>
            <p:spPr>
              <a:xfrm>
                <a:off x="4641145"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44" name="Group 543"/>
            <p:cNvGrpSpPr/>
            <p:nvPr/>
          </p:nvGrpSpPr>
          <p:grpSpPr>
            <a:xfrm>
              <a:off x="4117218" y="2923344"/>
              <a:ext cx="445910" cy="437717"/>
              <a:chOff x="4468072" y="3235634"/>
              <a:chExt cx="618983" cy="586369"/>
            </a:xfrm>
          </p:grpSpPr>
          <p:sp>
            <p:nvSpPr>
              <p:cNvPr id="545" name="Oval 544"/>
              <p:cNvSpPr/>
              <p:nvPr/>
            </p:nvSpPr>
            <p:spPr>
              <a:xfrm>
                <a:off x="4468072" y="3235634"/>
                <a:ext cx="618983" cy="586369"/>
              </a:xfrm>
              <a:prstGeom prst="ellipse">
                <a:avLst/>
              </a:prstGeom>
              <a:solidFill>
                <a:srgbClr val="CC99FF"/>
              </a:solidFill>
              <a:ln w="57150">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6" name="Oval 545"/>
              <p:cNvSpPr/>
              <p:nvPr/>
            </p:nvSpPr>
            <p:spPr>
              <a:xfrm>
                <a:off x="4825328" y="3421962"/>
                <a:ext cx="72416" cy="87700"/>
              </a:xfrm>
              <a:prstGeom prst="ellipse">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7" name="Oval 546"/>
              <p:cNvSpPr/>
              <p:nvPr/>
            </p:nvSpPr>
            <p:spPr>
              <a:xfrm>
                <a:off x="4646917" y="3421962"/>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8" name="Oval 547"/>
              <p:cNvSpPr/>
              <p:nvPr/>
            </p:nvSpPr>
            <p:spPr>
              <a:xfrm>
                <a:off x="4819556"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9" name="Oval 548"/>
              <p:cNvSpPr/>
              <p:nvPr/>
            </p:nvSpPr>
            <p:spPr>
              <a:xfrm>
                <a:off x="4641145"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50" name="Group 549"/>
            <p:cNvGrpSpPr/>
            <p:nvPr/>
          </p:nvGrpSpPr>
          <p:grpSpPr>
            <a:xfrm>
              <a:off x="1639334" y="4048715"/>
              <a:ext cx="445910" cy="437717"/>
              <a:chOff x="4468072" y="3235634"/>
              <a:chExt cx="618983" cy="586369"/>
            </a:xfrm>
          </p:grpSpPr>
          <p:sp>
            <p:nvSpPr>
              <p:cNvPr id="551" name="Oval 550"/>
              <p:cNvSpPr/>
              <p:nvPr/>
            </p:nvSpPr>
            <p:spPr>
              <a:xfrm>
                <a:off x="4468072" y="3235634"/>
                <a:ext cx="618983" cy="586369"/>
              </a:xfrm>
              <a:prstGeom prst="ellipse">
                <a:avLst/>
              </a:prstGeom>
              <a:solidFill>
                <a:srgbClr val="CC99FF"/>
              </a:solidFill>
              <a:ln w="57150">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2" name="Oval 551"/>
              <p:cNvSpPr/>
              <p:nvPr/>
            </p:nvSpPr>
            <p:spPr>
              <a:xfrm>
                <a:off x="4825328" y="3421962"/>
                <a:ext cx="72416" cy="87700"/>
              </a:xfrm>
              <a:prstGeom prst="ellipse">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3" name="Oval 552"/>
              <p:cNvSpPr/>
              <p:nvPr/>
            </p:nvSpPr>
            <p:spPr>
              <a:xfrm>
                <a:off x="4646917" y="3421962"/>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4" name="Oval 553"/>
              <p:cNvSpPr/>
              <p:nvPr/>
            </p:nvSpPr>
            <p:spPr>
              <a:xfrm>
                <a:off x="4819556"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5" name="Oval 554"/>
              <p:cNvSpPr/>
              <p:nvPr/>
            </p:nvSpPr>
            <p:spPr>
              <a:xfrm>
                <a:off x="4641145"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56" name="Group 555"/>
            <p:cNvGrpSpPr/>
            <p:nvPr/>
          </p:nvGrpSpPr>
          <p:grpSpPr>
            <a:xfrm>
              <a:off x="1416379" y="3436710"/>
              <a:ext cx="445910" cy="437717"/>
              <a:chOff x="4468072" y="3235634"/>
              <a:chExt cx="618983" cy="586369"/>
            </a:xfrm>
          </p:grpSpPr>
          <p:sp>
            <p:nvSpPr>
              <p:cNvPr id="557" name="Oval 556"/>
              <p:cNvSpPr/>
              <p:nvPr/>
            </p:nvSpPr>
            <p:spPr>
              <a:xfrm>
                <a:off x="4468072" y="3235634"/>
                <a:ext cx="618983" cy="586369"/>
              </a:xfrm>
              <a:prstGeom prst="ellipse">
                <a:avLst/>
              </a:prstGeom>
              <a:solidFill>
                <a:srgbClr val="CC99FF"/>
              </a:solidFill>
              <a:ln w="57150">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8" name="Oval 557"/>
              <p:cNvSpPr/>
              <p:nvPr/>
            </p:nvSpPr>
            <p:spPr>
              <a:xfrm>
                <a:off x="4825328" y="3421962"/>
                <a:ext cx="72416" cy="87700"/>
              </a:xfrm>
              <a:prstGeom prst="ellipse">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9" name="Oval 558"/>
              <p:cNvSpPr/>
              <p:nvPr/>
            </p:nvSpPr>
            <p:spPr>
              <a:xfrm>
                <a:off x="4646917" y="3421962"/>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0" name="Oval 559"/>
              <p:cNvSpPr/>
              <p:nvPr/>
            </p:nvSpPr>
            <p:spPr>
              <a:xfrm>
                <a:off x="4819556"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1" name="Oval 560"/>
              <p:cNvSpPr/>
              <p:nvPr/>
            </p:nvSpPr>
            <p:spPr>
              <a:xfrm>
                <a:off x="4641145"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62" name="Group 561"/>
            <p:cNvGrpSpPr/>
            <p:nvPr/>
          </p:nvGrpSpPr>
          <p:grpSpPr>
            <a:xfrm>
              <a:off x="6192808" y="3371850"/>
              <a:ext cx="445910" cy="437717"/>
              <a:chOff x="4468072" y="3235634"/>
              <a:chExt cx="618983" cy="586369"/>
            </a:xfrm>
          </p:grpSpPr>
          <p:sp>
            <p:nvSpPr>
              <p:cNvPr id="563" name="Oval 562"/>
              <p:cNvSpPr/>
              <p:nvPr/>
            </p:nvSpPr>
            <p:spPr>
              <a:xfrm>
                <a:off x="4468072" y="3235634"/>
                <a:ext cx="618983" cy="586369"/>
              </a:xfrm>
              <a:prstGeom prst="ellipse">
                <a:avLst/>
              </a:prstGeom>
              <a:solidFill>
                <a:srgbClr val="CC99FF"/>
              </a:solidFill>
              <a:ln w="57150">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4" name="Oval 563"/>
              <p:cNvSpPr/>
              <p:nvPr/>
            </p:nvSpPr>
            <p:spPr>
              <a:xfrm>
                <a:off x="4825328" y="3421962"/>
                <a:ext cx="72416" cy="87700"/>
              </a:xfrm>
              <a:prstGeom prst="ellipse">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5" name="Oval 564"/>
              <p:cNvSpPr/>
              <p:nvPr/>
            </p:nvSpPr>
            <p:spPr>
              <a:xfrm>
                <a:off x="4646917" y="3421962"/>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6" name="Oval 565"/>
              <p:cNvSpPr/>
              <p:nvPr/>
            </p:nvSpPr>
            <p:spPr>
              <a:xfrm>
                <a:off x="4819556"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7" name="Oval 566"/>
              <p:cNvSpPr/>
              <p:nvPr/>
            </p:nvSpPr>
            <p:spPr>
              <a:xfrm>
                <a:off x="4641145"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68" name="Group 567"/>
            <p:cNvGrpSpPr/>
            <p:nvPr/>
          </p:nvGrpSpPr>
          <p:grpSpPr>
            <a:xfrm>
              <a:off x="5611990" y="3997070"/>
              <a:ext cx="445910" cy="437717"/>
              <a:chOff x="4468072" y="3235634"/>
              <a:chExt cx="618983" cy="586369"/>
            </a:xfrm>
          </p:grpSpPr>
          <p:sp>
            <p:nvSpPr>
              <p:cNvPr id="569" name="Oval 568"/>
              <p:cNvSpPr/>
              <p:nvPr/>
            </p:nvSpPr>
            <p:spPr>
              <a:xfrm>
                <a:off x="4468072" y="3235634"/>
                <a:ext cx="618983" cy="586369"/>
              </a:xfrm>
              <a:prstGeom prst="ellipse">
                <a:avLst/>
              </a:prstGeom>
              <a:solidFill>
                <a:srgbClr val="CC99FF"/>
              </a:solidFill>
              <a:ln w="57150">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0" name="Oval 569"/>
              <p:cNvSpPr/>
              <p:nvPr/>
            </p:nvSpPr>
            <p:spPr>
              <a:xfrm>
                <a:off x="4825328" y="3421962"/>
                <a:ext cx="72416" cy="87700"/>
              </a:xfrm>
              <a:prstGeom prst="ellipse">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1" name="Oval 570"/>
              <p:cNvSpPr/>
              <p:nvPr/>
            </p:nvSpPr>
            <p:spPr>
              <a:xfrm>
                <a:off x="4646917" y="3421962"/>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2" name="Oval 571"/>
              <p:cNvSpPr/>
              <p:nvPr/>
            </p:nvSpPr>
            <p:spPr>
              <a:xfrm>
                <a:off x="4819556"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3" name="Oval 572"/>
              <p:cNvSpPr/>
              <p:nvPr/>
            </p:nvSpPr>
            <p:spPr>
              <a:xfrm>
                <a:off x="4641145"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74" name="Group 573"/>
            <p:cNvGrpSpPr/>
            <p:nvPr/>
          </p:nvGrpSpPr>
          <p:grpSpPr>
            <a:xfrm>
              <a:off x="6477304" y="2826144"/>
              <a:ext cx="445910" cy="437717"/>
              <a:chOff x="4468072" y="3235634"/>
              <a:chExt cx="618983" cy="586369"/>
            </a:xfrm>
          </p:grpSpPr>
          <p:sp>
            <p:nvSpPr>
              <p:cNvPr id="575" name="Oval 574"/>
              <p:cNvSpPr/>
              <p:nvPr/>
            </p:nvSpPr>
            <p:spPr>
              <a:xfrm>
                <a:off x="4468072" y="3235634"/>
                <a:ext cx="618983" cy="586369"/>
              </a:xfrm>
              <a:prstGeom prst="ellipse">
                <a:avLst/>
              </a:prstGeom>
              <a:solidFill>
                <a:srgbClr val="CC99FF"/>
              </a:solidFill>
              <a:ln w="57150">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6" name="Oval 575"/>
              <p:cNvSpPr/>
              <p:nvPr/>
            </p:nvSpPr>
            <p:spPr>
              <a:xfrm>
                <a:off x="4825328" y="3421962"/>
                <a:ext cx="72416" cy="87700"/>
              </a:xfrm>
              <a:prstGeom prst="ellipse">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7" name="Oval 576"/>
              <p:cNvSpPr/>
              <p:nvPr/>
            </p:nvSpPr>
            <p:spPr>
              <a:xfrm>
                <a:off x="4646917" y="3421962"/>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8" name="Oval 577"/>
              <p:cNvSpPr/>
              <p:nvPr/>
            </p:nvSpPr>
            <p:spPr>
              <a:xfrm>
                <a:off x="4819556"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9" name="Oval 578"/>
              <p:cNvSpPr/>
              <p:nvPr/>
            </p:nvSpPr>
            <p:spPr>
              <a:xfrm>
                <a:off x="4641145"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80" name="Group 579"/>
            <p:cNvGrpSpPr/>
            <p:nvPr/>
          </p:nvGrpSpPr>
          <p:grpSpPr>
            <a:xfrm>
              <a:off x="4686300" y="2819833"/>
              <a:ext cx="445910" cy="437717"/>
              <a:chOff x="4468072" y="3235634"/>
              <a:chExt cx="618983" cy="586369"/>
            </a:xfrm>
          </p:grpSpPr>
          <p:sp>
            <p:nvSpPr>
              <p:cNvPr id="581" name="Oval 580"/>
              <p:cNvSpPr/>
              <p:nvPr/>
            </p:nvSpPr>
            <p:spPr>
              <a:xfrm>
                <a:off x="4468072" y="3235634"/>
                <a:ext cx="618983" cy="586369"/>
              </a:xfrm>
              <a:prstGeom prst="ellipse">
                <a:avLst/>
              </a:prstGeom>
              <a:solidFill>
                <a:srgbClr val="CC99FF"/>
              </a:solidFill>
              <a:ln w="57150">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2" name="Oval 581"/>
              <p:cNvSpPr/>
              <p:nvPr/>
            </p:nvSpPr>
            <p:spPr>
              <a:xfrm>
                <a:off x="4825328" y="3421962"/>
                <a:ext cx="72416" cy="87700"/>
              </a:xfrm>
              <a:prstGeom prst="ellipse">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3" name="Oval 582"/>
              <p:cNvSpPr/>
              <p:nvPr/>
            </p:nvSpPr>
            <p:spPr>
              <a:xfrm>
                <a:off x="4646917" y="3421962"/>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4" name="Oval 583"/>
              <p:cNvSpPr/>
              <p:nvPr/>
            </p:nvSpPr>
            <p:spPr>
              <a:xfrm>
                <a:off x="4819556"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5" name="Oval 584"/>
              <p:cNvSpPr/>
              <p:nvPr/>
            </p:nvSpPr>
            <p:spPr>
              <a:xfrm>
                <a:off x="4641145"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86" name="Group 585"/>
            <p:cNvGrpSpPr/>
            <p:nvPr/>
          </p:nvGrpSpPr>
          <p:grpSpPr>
            <a:xfrm>
              <a:off x="1318104" y="2564164"/>
              <a:ext cx="445910" cy="437717"/>
              <a:chOff x="4468072" y="3235634"/>
              <a:chExt cx="618983" cy="586369"/>
            </a:xfrm>
          </p:grpSpPr>
          <p:sp>
            <p:nvSpPr>
              <p:cNvPr id="587" name="Oval 586"/>
              <p:cNvSpPr/>
              <p:nvPr/>
            </p:nvSpPr>
            <p:spPr>
              <a:xfrm>
                <a:off x="4468072" y="3235634"/>
                <a:ext cx="618983" cy="586369"/>
              </a:xfrm>
              <a:prstGeom prst="ellipse">
                <a:avLst/>
              </a:prstGeom>
              <a:solidFill>
                <a:srgbClr val="CC99FF"/>
              </a:solidFill>
              <a:ln w="57150">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8" name="Oval 587"/>
              <p:cNvSpPr/>
              <p:nvPr/>
            </p:nvSpPr>
            <p:spPr>
              <a:xfrm>
                <a:off x="4825328" y="3421962"/>
                <a:ext cx="72416" cy="87700"/>
              </a:xfrm>
              <a:prstGeom prst="ellipse">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9" name="Oval 588"/>
              <p:cNvSpPr/>
              <p:nvPr/>
            </p:nvSpPr>
            <p:spPr>
              <a:xfrm>
                <a:off x="4646917" y="3421962"/>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0" name="Oval 589"/>
              <p:cNvSpPr/>
              <p:nvPr/>
            </p:nvSpPr>
            <p:spPr>
              <a:xfrm>
                <a:off x="4819556"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1" name="Oval 590"/>
              <p:cNvSpPr/>
              <p:nvPr/>
            </p:nvSpPr>
            <p:spPr>
              <a:xfrm>
                <a:off x="4641145"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92" name="Group 591"/>
            <p:cNvGrpSpPr/>
            <p:nvPr/>
          </p:nvGrpSpPr>
          <p:grpSpPr>
            <a:xfrm>
              <a:off x="2221315" y="2272365"/>
              <a:ext cx="445910" cy="437717"/>
              <a:chOff x="4468072" y="3235634"/>
              <a:chExt cx="618983" cy="586369"/>
            </a:xfrm>
          </p:grpSpPr>
          <p:sp>
            <p:nvSpPr>
              <p:cNvPr id="593" name="Oval 592"/>
              <p:cNvSpPr/>
              <p:nvPr/>
            </p:nvSpPr>
            <p:spPr>
              <a:xfrm>
                <a:off x="4468072" y="3235634"/>
                <a:ext cx="618983" cy="586369"/>
              </a:xfrm>
              <a:prstGeom prst="ellipse">
                <a:avLst/>
              </a:prstGeom>
              <a:solidFill>
                <a:srgbClr val="CC99FF"/>
              </a:solidFill>
              <a:ln w="57150">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4" name="Oval 593"/>
              <p:cNvSpPr/>
              <p:nvPr/>
            </p:nvSpPr>
            <p:spPr>
              <a:xfrm>
                <a:off x="4825328" y="3421962"/>
                <a:ext cx="72416" cy="87700"/>
              </a:xfrm>
              <a:prstGeom prst="ellipse">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5" name="Oval 594"/>
              <p:cNvSpPr/>
              <p:nvPr/>
            </p:nvSpPr>
            <p:spPr>
              <a:xfrm>
                <a:off x="4646917" y="3421962"/>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6" name="Oval 595"/>
              <p:cNvSpPr/>
              <p:nvPr/>
            </p:nvSpPr>
            <p:spPr>
              <a:xfrm>
                <a:off x="4819556"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7" name="Oval 596"/>
              <p:cNvSpPr/>
              <p:nvPr/>
            </p:nvSpPr>
            <p:spPr>
              <a:xfrm>
                <a:off x="4641145"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98" name="Group 597"/>
            <p:cNvGrpSpPr/>
            <p:nvPr/>
          </p:nvGrpSpPr>
          <p:grpSpPr>
            <a:xfrm>
              <a:off x="1849394" y="2996988"/>
              <a:ext cx="445910" cy="437717"/>
              <a:chOff x="4468072" y="3235634"/>
              <a:chExt cx="618983" cy="586369"/>
            </a:xfrm>
          </p:grpSpPr>
          <p:sp>
            <p:nvSpPr>
              <p:cNvPr id="599" name="Oval 598"/>
              <p:cNvSpPr/>
              <p:nvPr/>
            </p:nvSpPr>
            <p:spPr>
              <a:xfrm>
                <a:off x="4468072" y="3235634"/>
                <a:ext cx="618983" cy="586369"/>
              </a:xfrm>
              <a:prstGeom prst="ellipse">
                <a:avLst/>
              </a:prstGeom>
              <a:solidFill>
                <a:srgbClr val="CC99FF"/>
              </a:solidFill>
              <a:ln w="57150">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0" name="Oval 599"/>
              <p:cNvSpPr/>
              <p:nvPr/>
            </p:nvSpPr>
            <p:spPr>
              <a:xfrm>
                <a:off x="4825328" y="3421962"/>
                <a:ext cx="72416" cy="87700"/>
              </a:xfrm>
              <a:prstGeom prst="ellipse">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1" name="Oval 600"/>
              <p:cNvSpPr/>
              <p:nvPr/>
            </p:nvSpPr>
            <p:spPr>
              <a:xfrm>
                <a:off x="4646917" y="3421962"/>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2" name="Oval 601"/>
              <p:cNvSpPr/>
              <p:nvPr/>
            </p:nvSpPr>
            <p:spPr>
              <a:xfrm>
                <a:off x="4819556"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3" name="Oval 602"/>
              <p:cNvSpPr/>
              <p:nvPr/>
            </p:nvSpPr>
            <p:spPr>
              <a:xfrm>
                <a:off x="4641145"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04" name="Group 603"/>
            <p:cNvGrpSpPr/>
            <p:nvPr/>
          </p:nvGrpSpPr>
          <p:grpSpPr>
            <a:xfrm>
              <a:off x="5890328" y="2751915"/>
              <a:ext cx="445910" cy="437717"/>
              <a:chOff x="4468072" y="3235634"/>
              <a:chExt cx="618983" cy="586369"/>
            </a:xfrm>
          </p:grpSpPr>
          <p:sp>
            <p:nvSpPr>
              <p:cNvPr id="605" name="Oval 604"/>
              <p:cNvSpPr/>
              <p:nvPr/>
            </p:nvSpPr>
            <p:spPr>
              <a:xfrm>
                <a:off x="4468072" y="3235634"/>
                <a:ext cx="618983" cy="586369"/>
              </a:xfrm>
              <a:prstGeom prst="ellipse">
                <a:avLst/>
              </a:prstGeom>
              <a:solidFill>
                <a:srgbClr val="CC99FF"/>
              </a:solidFill>
              <a:ln w="57150">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6" name="Oval 605"/>
              <p:cNvSpPr/>
              <p:nvPr/>
            </p:nvSpPr>
            <p:spPr>
              <a:xfrm>
                <a:off x="4825328" y="3421962"/>
                <a:ext cx="72416" cy="87700"/>
              </a:xfrm>
              <a:prstGeom prst="ellipse">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7" name="Oval 606"/>
              <p:cNvSpPr/>
              <p:nvPr/>
            </p:nvSpPr>
            <p:spPr>
              <a:xfrm>
                <a:off x="4646917" y="3421962"/>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8" name="Oval 607"/>
              <p:cNvSpPr/>
              <p:nvPr/>
            </p:nvSpPr>
            <p:spPr>
              <a:xfrm>
                <a:off x="4819556"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9" name="Oval 608"/>
              <p:cNvSpPr/>
              <p:nvPr/>
            </p:nvSpPr>
            <p:spPr>
              <a:xfrm>
                <a:off x="4641145"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10" name="Group 609"/>
            <p:cNvGrpSpPr/>
            <p:nvPr/>
          </p:nvGrpSpPr>
          <p:grpSpPr>
            <a:xfrm>
              <a:off x="3398682" y="2611199"/>
              <a:ext cx="445910" cy="437717"/>
              <a:chOff x="4468072" y="3235634"/>
              <a:chExt cx="618983" cy="586369"/>
            </a:xfrm>
          </p:grpSpPr>
          <p:sp>
            <p:nvSpPr>
              <p:cNvPr id="611" name="Oval 610"/>
              <p:cNvSpPr/>
              <p:nvPr/>
            </p:nvSpPr>
            <p:spPr>
              <a:xfrm>
                <a:off x="4468072" y="3235634"/>
                <a:ext cx="618983" cy="586369"/>
              </a:xfrm>
              <a:prstGeom prst="ellipse">
                <a:avLst/>
              </a:prstGeom>
              <a:solidFill>
                <a:srgbClr val="CC99FF"/>
              </a:solidFill>
              <a:ln w="57150">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2" name="Oval 611"/>
              <p:cNvSpPr/>
              <p:nvPr/>
            </p:nvSpPr>
            <p:spPr>
              <a:xfrm>
                <a:off x="4825328" y="3421962"/>
                <a:ext cx="72416" cy="87700"/>
              </a:xfrm>
              <a:prstGeom prst="ellipse">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3" name="Oval 612"/>
              <p:cNvSpPr/>
              <p:nvPr/>
            </p:nvSpPr>
            <p:spPr>
              <a:xfrm>
                <a:off x="4646917" y="3421962"/>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4" name="Oval 613"/>
              <p:cNvSpPr/>
              <p:nvPr/>
            </p:nvSpPr>
            <p:spPr>
              <a:xfrm>
                <a:off x="4819556"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5" name="Oval 614"/>
              <p:cNvSpPr/>
              <p:nvPr/>
            </p:nvSpPr>
            <p:spPr>
              <a:xfrm>
                <a:off x="4641145"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16" name="Group 615"/>
            <p:cNvGrpSpPr/>
            <p:nvPr/>
          </p:nvGrpSpPr>
          <p:grpSpPr>
            <a:xfrm>
              <a:off x="1600200" y="2114550"/>
              <a:ext cx="445910" cy="437717"/>
              <a:chOff x="4468072" y="3235634"/>
              <a:chExt cx="618983" cy="586369"/>
            </a:xfrm>
          </p:grpSpPr>
          <p:sp>
            <p:nvSpPr>
              <p:cNvPr id="617" name="Oval 616"/>
              <p:cNvSpPr/>
              <p:nvPr/>
            </p:nvSpPr>
            <p:spPr>
              <a:xfrm>
                <a:off x="4468072" y="3235634"/>
                <a:ext cx="618983" cy="586369"/>
              </a:xfrm>
              <a:prstGeom prst="ellipse">
                <a:avLst/>
              </a:prstGeom>
              <a:solidFill>
                <a:srgbClr val="CC99FF"/>
              </a:solidFill>
              <a:ln w="57150">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8" name="Oval 617"/>
              <p:cNvSpPr/>
              <p:nvPr/>
            </p:nvSpPr>
            <p:spPr>
              <a:xfrm>
                <a:off x="4825328" y="3421962"/>
                <a:ext cx="72416" cy="87700"/>
              </a:xfrm>
              <a:prstGeom prst="ellipse">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9" name="Oval 618"/>
              <p:cNvSpPr/>
              <p:nvPr/>
            </p:nvSpPr>
            <p:spPr>
              <a:xfrm>
                <a:off x="4646917" y="3421962"/>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0" name="Oval 619"/>
              <p:cNvSpPr/>
              <p:nvPr/>
            </p:nvSpPr>
            <p:spPr>
              <a:xfrm>
                <a:off x="4819556"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1" name="Oval 620"/>
              <p:cNvSpPr/>
              <p:nvPr/>
            </p:nvSpPr>
            <p:spPr>
              <a:xfrm>
                <a:off x="4641145"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22" name="Group 621"/>
            <p:cNvGrpSpPr/>
            <p:nvPr/>
          </p:nvGrpSpPr>
          <p:grpSpPr>
            <a:xfrm>
              <a:off x="3120518" y="3641268"/>
              <a:ext cx="445910" cy="437717"/>
              <a:chOff x="4468072" y="3235634"/>
              <a:chExt cx="618983" cy="586369"/>
            </a:xfrm>
          </p:grpSpPr>
          <p:sp>
            <p:nvSpPr>
              <p:cNvPr id="623" name="Oval 622"/>
              <p:cNvSpPr/>
              <p:nvPr/>
            </p:nvSpPr>
            <p:spPr>
              <a:xfrm>
                <a:off x="4468072" y="3235634"/>
                <a:ext cx="618983" cy="586369"/>
              </a:xfrm>
              <a:prstGeom prst="ellipse">
                <a:avLst/>
              </a:prstGeom>
              <a:solidFill>
                <a:srgbClr val="CC99FF"/>
              </a:solidFill>
              <a:ln w="57150">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4" name="Oval 623"/>
              <p:cNvSpPr/>
              <p:nvPr/>
            </p:nvSpPr>
            <p:spPr>
              <a:xfrm>
                <a:off x="4825328" y="3421962"/>
                <a:ext cx="72416" cy="87700"/>
              </a:xfrm>
              <a:prstGeom prst="ellipse">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5" name="Oval 624"/>
              <p:cNvSpPr/>
              <p:nvPr/>
            </p:nvSpPr>
            <p:spPr>
              <a:xfrm>
                <a:off x="4646917" y="3421962"/>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6" name="Oval 625"/>
              <p:cNvSpPr/>
              <p:nvPr/>
            </p:nvSpPr>
            <p:spPr>
              <a:xfrm>
                <a:off x="4819556"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7" name="Oval 626"/>
              <p:cNvSpPr/>
              <p:nvPr/>
            </p:nvSpPr>
            <p:spPr>
              <a:xfrm>
                <a:off x="4641145"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28" name="Group 627"/>
            <p:cNvGrpSpPr/>
            <p:nvPr/>
          </p:nvGrpSpPr>
          <p:grpSpPr>
            <a:xfrm>
              <a:off x="5381227" y="1956548"/>
              <a:ext cx="445910" cy="437717"/>
              <a:chOff x="4468072" y="3235634"/>
              <a:chExt cx="618983" cy="586369"/>
            </a:xfrm>
          </p:grpSpPr>
          <p:sp>
            <p:nvSpPr>
              <p:cNvPr id="629" name="Oval 628"/>
              <p:cNvSpPr/>
              <p:nvPr/>
            </p:nvSpPr>
            <p:spPr>
              <a:xfrm>
                <a:off x="4468072" y="3235634"/>
                <a:ext cx="618983" cy="586369"/>
              </a:xfrm>
              <a:prstGeom prst="ellipse">
                <a:avLst/>
              </a:prstGeom>
              <a:solidFill>
                <a:srgbClr val="CC99FF"/>
              </a:solidFill>
              <a:ln w="57150">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0" name="Oval 629"/>
              <p:cNvSpPr/>
              <p:nvPr/>
            </p:nvSpPr>
            <p:spPr>
              <a:xfrm>
                <a:off x="4825328" y="3421962"/>
                <a:ext cx="72416" cy="87700"/>
              </a:xfrm>
              <a:prstGeom prst="ellipse">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1" name="Oval 630"/>
              <p:cNvSpPr/>
              <p:nvPr/>
            </p:nvSpPr>
            <p:spPr>
              <a:xfrm>
                <a:off x="4646917" y="3421962"/>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2" name="Oval 631"/>
              <p:cNvSpPr/>
              <p:nvPr/>
            </p:nvSpPr>
            <p:spPr>
              <a:xfrm>
                <a:off x="4819556"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3" name="Oval 632"/>
              <p:cNvSpPr/>
              <p:nvPr/>
            </p:nvSpPr>
            <p:spPr>
              <a:xfrm>
                <a:off x="4641145"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34" name="Group 633"/>
            <p:cNvGrpSpPr/>
            <p:nvPr/>
          </p:nvGrpSpPr>
          <p:grpSpPr>
            <a:xfrm>
              <a:off x="2380404" y="2798548"/>
              <a:ext cx="445910" cy="437717"/>
              <a:chOff x="4468072" y="3235634"/>
              <a:chExt cx="618983" cy="586369"/>
            </a:xfrm>
          </p:grpSpPr>
          <p:sp>
            <p:nvSpPr>
              <p:cNvPr id="635" name="Oval 634"/>
              <p:cNvSpPr/>
              <p:nvPr/>
            </p:nvSpPr>
            <p:spPr>
              <a:xfrm>
                <a:off x="4468072" y="3235634"/>
                <a:ext cx="618983" cy="586369"/>
              </a:xfrm>
              <a:prstGeom prst="ellipse">
                <a:avLst/>
              </a:prstGeom>
              <a:solidFill>
                <a:srgbClr val="CC99FF"/>
              </a:solidFill>
              <a:ln w="57150">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6" name="Oval 635"/>
              <p:cNvSpPr/>
              <p:nvPr/>
            </p:nvSpPr>
            <p:spPr>
              <a:xfrm>
                <a:off x="4825328" y="3421962"/>
                <a:ext cx="72416" cy="87700"/>
              </a:xfrm>
              <a:prstGeom prst="ellipse">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7" name="Oval 636"/>
              <p:cNvSpPr/>
              <p:nvPr/>
            </p:nvSpPr>
            <p:spPr>
              <a:xfrm>
                <a:off x="4646917" y="3421962"/>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8" name="Oval 637"/>
              <p:cNvSpPr/>
              <p:nvPr/>
            </p:nvSpPr>
            <p:spPr>
              <a:xfrm>
                <a:off x="4819556"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9" name="Oval 638"/>
              <p:cNvSpPr/>
              <p:nvPr/>
            </p:nvSpPr>
            <p:spPr>
              <a:xfrm>
                <a:off x="4641145"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40" name="Group 639"/>
            <p:cNvGrpSpPr/>
            <p:nvPr/>
          </p:nvGrpSpPr>
          <p:grpSpPr>
            <a:xfrm>
              <a:off x="3264332" y="1914415"/>
              <a:ext cx="445910" cy="437717"/>
              <a:chOff x="4468072" y="3235634"/>
              <a:chExt cx="618983" cy="586369"/>
            </a:xfrm>
          </p:grpSpPr>
          <p:sp>
            <p:nvSpPr>
              <p:cNvPr id="641" name="Oval 640"/>
              <p:cNvSpPr/>
              <p:nvPr/>
            </p:nvSpPr>
            <p:spPr>
              <a:xfrm>
                <a:off x="4468072" y="3235634"/>
                <a:ext cx="618983" cy="586369"/>
              </a:xfrm>
              <a:prstGeom prst="ellipse">
                <a:avLst/>
              </a:prstGeom>
              <a:solidFill>
                <a:srgbClr val="CC99FF"/>
              </a:solidFill>
              <a:ln w="57150">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2" name="Oval 641"/>
              <p:cNvSpPr/>
              <p:nvPr/>
            </p:nvSpPr>
            <p:spPr>
              <a:xfrm>
                <a:off x="4825328" y="3421962"/>
                <a:ext cx="72416" cy="87700"/>
              </a:xfrm>
              <a:prstGeom prst="ellipse">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3" name="Oval 642"/>
              <p:cNvSpPr/>
              <p:nvPr/>
            </p:nvSpPr>
            <p:spPr>
              <a:xfrm>
                <a:off x="4646917" y="3421962"/>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4" name="Oval 643"/>
              <p:cNvSpPr/>
              <p:nvPr/>
            </p:nvSpPr>
            <p:spPr>
              <a:xfrm>
                <a:off x="4819556"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5" name="Oval 644"/>
              <p:cNvSpPr/>
              <p:nvPr/>
            </p:nvSpPr>
            <p:spPr>
              <a:xfrm>
                <a:off x="4641145" y="3585651"/>
                <a:ext cx="72416" cy="87700"/>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par>
                          <p:cTn id="7" fill="hold">
                            <p:stCondLst>
                              <p:cond delay="4641"/>
                            </p:stCondLst>
                            <p:childTnLst>
                              <p:par>
                                <p:cTn id="8" presetID="10" presetClass="entr" presetSubtype="0"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85850" y="1371421"/>
            <a:ext cx="697230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to identify place value </a:t>
            </a:r>
            <a:r>
              <a:rPr lang="en-US" sz="3600" dirty="0" smtClean="0">
                <a:solidFill>
                  <a:schemeClr val="accent1"/>
                </a:solidFill>
                <a:latin typeface="Orly's Font 2" pitchFamily="66" charset="0"/>
                <a:ea typeface="Verdana" pitchFamily="34" charset="0"/>
                <a:cs typeface="Verdana" pitchFamily="34" charset="0"/>
              </a:rPr>
              <a:t>by counting objects in groups of ten.</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0" y="1085850"/>
            <a:ext cx="9144000" cy="35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Our number system is made of 10 digits. </a:t>
            </a:r>
          </a:p>
          <a:p>
            <a:pPr marL="0" indent="0" algn="ctr">
              <a:buFont typeface="Wingdings" pitchFamily="2" charset="2"/>
              <a:buNone/>
            </a:pPr>
            <a:endParaRPr lang="en-US" sz="2800" dirty="0" smtClean="0">
              <a:solidFill>
                <a:schemeClr val="accent1"/>
              </a:solidFill>
              <a:latin typeface="Orly's Font 2" pitchFamily="66" charset="0"/>
            </a:endParaRPr>
          </a:p>
          <a:p>
            <a:pPr marL="0" indent="0" algn="ctr">
              <a:buFont typeface="Wingdings" pitchFamily="2" charset="2"/>
              <a:buNone/>
            </a:pPr>
            <a:r>
              <a:rPr lang="en-US" sz="2800" dirty="0" smtClean="0">
                <a:solidFill>
                  <a:schemeClr val="accent5"/>
                </a:solidFill>
                <a:latin typeface="Orly's Font 2" pitchFamily="66" charset="0"/>
              </a:rPr>
              <a:t>0, 1, 2, 3, 4, 5, 6, 7, 8, and 9</a:t>
            </a:r>
          </a:p>
          <a:p>
            <a:pPr marL="0" indent="0" algn="ctr">
              <a:buFont typeface="Wingdings" pitchFamily="2" charset="2"/>
              <a:buNone/>
            </a:pPr>
            <a:endParaRPr lang="en-US" sz="2800" dirty="0">
              <a:solidFill>
                <a:srgbClr val="00B050"/>
              </a:solidFill>
              <a:latin typeface="Orly's Font 2" pitchFamily="66" charset="0"/>
            </a:endParaRPr>
          </a:p>
          <a:p>
            <a:pPr marL="0" indent="0" algn="ctr">
              <a:buFont typeface="Wingdings" pitchFamily="2" charset="2"/>
              <a:buNone/>
            </a:pPr>
            <a:r>
              <a:rPr lang="en-US" sz="2800" dirty="0" smtClean="0">
                <a:solidFill>
                  <a:schemeClr val="accent1"/>
                </a:solidFill>
                <a:latin typeface="Orly's Font 2" pitchFamily="66" charset="0"/>
              </a:rPr>
              <a:t>Each digit has its own place </a:t>
            </a:r>
          </a:p>
          <a:p>
            <a:pPr marL="0" indent="0" algn="ctr">
              <a:buFont typeface="Wingdings" pitchFamily="2" charset="2"/>
              <a:buNone/>
            </a:pPr>
            <a:r>
              <a:rPr lang="en-US" sz="2800" dirty="0" smtClean="0">
                <a:solidFill>
                  <a:schemeClr val="accent1"/>
                </a:solidFill>
                <a:latin typeface="Orly's Font 2" pitchFamily="66" charset="0"/>
              </a:rPr>
              <a:t>value in a number.</a:t>
            </a:r>
            <a:endParaRPr lang="en-US" sz="2800" dirty="0">
              <a:solidFill>
                <a:schemeClr val="accent1"/>
              </a:solidFill>
              <a:latin typeface="Orly's Font 2" pitchFamily="66" charset="0"/>
            </a:endParaRPr>
          </a:p>
        </p:txBody>
      </p:sp>
    </p:spTree>
    <p:extLst>
      <p:ext uri="{BB962C8B-B14F-4D97-AF65-F5344CB8AC3E}">
        <p14:creationId xmlns:p14="http://schemas.microsoft.com/office/powerpoint/2010/main" val="1995486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80"/>
                                  </p:iterate>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par>
                          <p:cTn id="15" fill="hold">
                            <p:stCondLst>
                              <p:cond delay="1761"/>
                            </p:stCondLst>
                            <p:childTnLst>
                              <p:par>
                                <p:cTn id="16" presetID="1" presetClass="entr" presetSubtype="0" fill="hold" grpId="0" nodeType="afterEffect">
                                  <p:stCondLst>
                                    <p:cond delay="0"/>
                                  </p:stCondLst>
                                  <p:iterate type="lt">
                                    <p:tmAbs val="80"/>
                                  </p:iterate>
                                  <p:childTnLst>
                                    <p:set>
                                      <p:cBhvr>
                                        <p:cTn id="17"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1323320" y="1200150"/>
            <a:ext cx="25628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10 ones</a:t>
            </a:r>
            <a:endParaRPr lang="en-US" sz="2800" dirty="0">
              <a:solidFill>
                <a:schemeClr val="accent1"/>
              </a:solidFill>
              <a:latin typeface="Orly's Font 2" pitchFamily="66" charset="0"/>
            </a:endParaRPr>
          </a:p>
        </p:txBody>
      </p:sp>
      <p:grpSp>
        <p:nvGrpSpPr>
          <p:cNvPr id="10" name="Group 9"/>
          <p:cNvGrpSpPr>
            <a:grpSpLocks noChangeAspect="1"/>
          </p:cNvGrpSpPr>
          <p:nvPr/>
        </p:nvGrpSpPr>
        <p:grpSpPr>
          <a:xfrm>
            <a:off x="5713878" y="1933555"/>
            <a:ext cx="229722" cy="2239518"/>
            <a:chOff x="3882188" y="2366825"/>
            <a:chExt cx="182880" cy="1782856"/>
          </a:xfrm>
        </p:grpSpPr>
        <p:sp>
          <p:nvSpPr>
            <p:cNvPr id="11" name="Rectangle 10"/>
            <p:cNvSpPr>
              <a:spLocks noChangeAspect="1"/>
            </p:cNvSpPr>
            <p:nvPr/>
          </p:nvSpPr>
          <p:spPr>
            <a:xfrm>
              <a:off x="3882188" y="2550226"/>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Rectangle 11"/>
            <p:cNvSpPr>
              <a:spLocks noChangeAspect="1"/>
            </p:cNvSpPr>
            <p:nvPr/>
          </p:nvSpPr>
          <p:spPr>
            <a:xfrm>
              <a:off x="3882188" y="3063092"/>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Rectangle 12"/>
            <p:cNvSpPr>
              <a:spLocks noChangeAspect="1"/>
            </p:cNvSpPr>
            <p:nvPr/>
          </p:nvSpPr>
          <p:spPr>
            <a:xfrm>
              <a:off x="3882188" y="2725043"/>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Rectangle 13"/>
            <p:cNvSpPr>
              <a:spLocks noChangeAspect="1"/>
            </p:cNvSpPr>
            <p:nvPr/>
          </p:nvSpPr>
          <p:spPr>
            <a:xfrm>
              <a:off x="3882188" y="3245971"/>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Rectangle 14"/>
            <p:cNvSpPr>
              <a:spLocks noChangeAspect="1"/>
            </p:cNvSpPr>
            <p:nvPr/>
          </p:nvSpPr>
          <p:spPr>
            <a:xfrm>
              <a:off x="3882188" y="2886411"/>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 name="Rectangle 15"/>
            <p:cNvSpPr>
              <a:spLocks noChangeAspect="1"/>
            </p:cNvSpPr>
            <p:nvPr/>
          </p:nvSpPr>
          <p:spPr>
            <a:xfrm>
              <a:off x="3882188" y="3426796"/>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 name="Rectangle 16"/>
            <p:cNvSpPr>
              <a:spLocks noChangeAspect="1"/>
            </p:cNvSpPr>
            <p:nvPr/>
          </p:nvSpPr>
          <p:spPr>
            <a:xfrm>
              <a:off x="3882188" y="3611173"/>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 name="Rectangle 17"/>
            <p:cNvSpPr>
              <a:spLocks noChangeAspect="1"/>
            </p:cNvSpPr>
            <p:nvPr/>
          </p:nvSpPr>
          <p:spPr>
            <a:xfrm>
              <a:off x="3882188" y="3789866"/>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 name="Rectangle 18"/>
            <p:cNvSpPr>
              <a:spLocks noChangeAspect="1"/>
            </p:cNvSpPr>
            <p:nvPr/>
          </p:nvSpPr>
          <p:spPr>
            <a:xfrm>
              <a:off x="3882188" y="3966801"/>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 name="Rectangle 19"/>
            <p:cNvSpPr>
              <a:spLocks noChangeAspect="1"/>
            </p:cNvSpPr>
            <p:nvPr/>
          </p:nvSpPr>
          <p:spPr>
            <a:xfrm>
              <a:off x="3882188" y="2366825"/>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54" name="Rectangle 53"/>
          <p:cNvSpPr>
            <a:spLocks noChangeAspect="1"/>
          </p:cNvSpPr>
          <p:nvPr/>
        </p:nvSpPr>
        <p:spPr>
          <a:xfrm>
            <a:off x="1712256" y="2343150"/>
            <a:ext cx="229722" cy="229723"/>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 name="Rectangle 54"/>
          <p:cNvSpPr>
            <a:spLocks noChangeAspect="1"/>
          </p:cNvSpPr>
          <p:nvPr/>
        </p:nvSpPr>
        <p:spPr>
          <a:xfrm>
            <a:off x="3313578" y="2844856"/>
            <a:ext cx="229722" cy="229723"/>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 name="Rectangle 55"/>
          <p:cNvSpPr>
            <a:spLocks noChangeAspect="1"/>
          </p:cNvSpPr>
          <p:nvPr/>
        </p:nvSpPr>
        <p:spPr>
          <a:xfrm>
            <a:off x="2032520" y="2343150"/>
            <a:ext cx="229722" cy="229723"/>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 name="Rectangle 56"/>
          <p:cNvSpPr>
            <a:spLocks noChangeAspect="1"/>
          </p:cNvSpPr>
          <p:nvPr/>
        </p:nvSpPr>
        <p:spPr>
          <a:xfrm>
            <a:off x="1712256" y="2844856"/>
            <a:ext cx="229722" cy="229723"/>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 name="Rectangle 57"/>
          <p:cNvSpPr>
            <a:spLocks noChangeAspect="1"/>
          </p:cNvSpPr>
          <p:nvPr/>
        </p:nvSpPr>
        <p:spPr>
          <a:xfrm>
            <a:off x="2032520" y="2844856"/>
            <a:ext cx="229722" cy="229723"/>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 name="Rectangle 58"/>
          <p:cNvSpPr>
            <a:spLocks noChangeAspect="1"/>
          </p:cNvSpPr>
          <p:nvPr/>
        </p:nvSpPr>
        <p:spPr>
          <a:xfrm>
            <a:off x="2352784" y="2343150"/>
            <a:ext cx="229722" cy="229723"/>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 name="Rectangle 59"/>
          <p:cNvSpPr>
            <a:spLocks noChangeAspect="1"/>
          </p:cNvSpPr>
          <p:nvPr/>
        </p:nvSpPr>
        <p:spPr>
          <a:xfrm>
            <a:off x="2352784" y="2844856"/>
            <a:ext cx="229722" cy="229723"/>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 name="Rectangle 60"/>
          <p:cNvSpPr>
            <a:spLocks noChangeAspect="1"/>
          </p:cNvSpPr>
          <p:nvPr/>
        </p:nvSpPr>
        <p:spPr>
          <a:xfrm>
            <a:off x="2673048" y="2844856"/>
            <a:ext cx="229722" cy="229723"/>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 name="Rectangle 61"/>
          <p:cNvSpPr>
            <a:spLocks noChangeAspect="1"/>
          </p:cNvSpPr>
          <p:nvPr/>
        </p:nvSpPr>
        <p:spPr>
          <a:xfrm>
            <a:off x="2993312" y="2343150"/>
            <a:ext cx="229722" cy="229723"/>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 name="Rectangle 62"/>
          <p:cNvSpPr>
            <a:spLocks noChangeAspect="1"/>
          </p:cNvSpPr>
          <p:nvPr/>
        </p:nvSpPr>
        <p:spPr>
          <a:xfrm>
            <a:off x="2993312" y="2844856"/>
            <a:ext cx="229722" cy="229723"/>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 name="Rectangle 63"/>
          <p:cNvSpPr>
            <a:spLocks noChangeAspect="1"/>
          </p:cNvSpPr>
          <p:nvPr/>
        </p:nvSpPr>
        <p:spPr>
          <a:xfrm>
            <a:off x="3313578" y="2343150"/>
            <a:ext cx="229722" cy="229723"/>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 name="Rectangle 64"/>
          <p:cNvSpPr>
            <a:spLocks noChangeAspect="1"/>
          </p:cNvSpPr>
          <p:nvPr/>
        </p:nvSpPr>
        <p:spPr>
          <a:xfrm>
            <a:off x="2673048" y="2343150"/>
            <a:ext cx="229722" cy="229723"/>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 name="Text Placeholder 2"/>
          <p:cNvSpPr txBox="1">
            <a:spLocks/>
          </p:cNvSpPr>
          <p:nvPr/>
        </p:nvSpPr>
        <p:spPr bwMode="auto">
          <a:xfrm>
            <a:off x="3823960" y="1200150"/>
            <a:ext cx="31483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       1 ten</a:t>
            </a:r>
            <a:endParaRPr lang="en-US" sz="2800" dirty="0">
              <a:solidFill>
                <a:schemeClr val="accent1"/>
              </a:solidFill>
              <a:latin typeface="Orly's Font 2" pitchFamily="66" charset="0"/>
            </a:endParaRPr>
          </a:p>
        </p:txBody>
      </p:sp>
    </p:spTree>
    <p:extLst>
      <p:ext uri="{BB962C8B-B14F-4D97-AF65-F5344CB8AC3E}">
        <p14:creationId xmlns:p14="http://schemas.microsoft.com/office/powerpoint/2010/main" val="1321559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fade">
                                      <p:cBhvr>
                                        <p:cTn id="15" dur="500"/>
                                        <p:tgtEl>
                                          <p:spTgt spid="5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9"/>
                                        </p:tgtEl>
                                        <p:attrNameLst>
                                          <p:attrName>style.visibility</p:attrName>
                                        </p:attrNameLst>
                                      </p:cBhvr>
                                      <p:to>
                                        <p:strVal val="visible"/>
                                      </p:to>
                                    </p:set>
                                    <p:animEffect transition="in" filter="fade">
                                      <p:cBhvr>
                                        <p:cTn id="18" dur="500"/>
                                        <p:tgtEl>
                                          <p:spTgt spid="5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5"/>
                                        </p:tgtEl>
                                        <p:attrNameLst>
                                          <p:attrName>style.visibility</p:attrName>
                                        </p:attrNameLst>
                                      </p:cBhvr>
                                      <p:to>
                                        <p:strVal val="visible"/>
                                      </p:to>
                                    </p:set>
                                    <p:animEffect transition="in" filter="fade">
                                      <p:cBhvr>
                                        <p:cTn id="21" dur="500"/>
                                        <p:tgtEl>
                                          <p:spTgt spid="6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2"/>
                                        </p:tgtEl>
                                        <p:attrNameLst>
                                          <p:attrName>style.visibility</p:attrName>
                                        </p:attrNameLst>
                                      </p:cBhvr>
                                      <p:to>
                                        <p:strVal val="visible"/>
                                      </p:to>
                                    </p:set>
                                    <p:animEffect transition="in" filter="fade">
                                      <p:cBhvr>
                                        <p:cTn id="24" dur="500"/>
                                        <p:tgtEl>
                                          <p:spTgt spid="6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4"/>
                                        </p:tgtEl>
                                        <p:attrNameLst>
                                          <p:attrName>style.visibility</p:attrName>
                                        </p:attrNameLst>
                                      </p:cBhvr>
                                      <p:to>
                                        <p:strVal val="visible"/>
                                      </p:to>
                                    </p:set>
                                    <p:animEffect transition="in" filter="fade">
                                      <p:cBhvr>
                                        <p:cTn id="27" dur="500"/>
                                        <p:tgtEl>
                                          <p:spTgt spid="6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fade">
                                      <p:cBhvr>
                                        <p:cTn id="30" dur="500"/>
                                        <p:tgtEl>
                                          <p:spTgt spid="5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fade">
                                      <p:cBhvr>
                                        <p:cTn id="33" dur="500"/>
                                        <p:tgtEl>
                                          <p:spTgt spid="5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fade">
                                      <p:cBhvr>
                                        <p:cTn id="36" dur="500"/>
                                        <p:tgtEl>
                                          <p:spTgt spid="6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fade">
                                      <p:cBhvr>
                                        <p:cTn id="39" dur="500"/>
                                        <p:tgtEl>
                                          <p:spTgt spid="6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3"/>
                                        </p:tgtEl>
                                        <p:attrNameLst>
                                          <p:attrName>style.visibility</p:attrName>
                                        </p:attrNameLst>
                                      </p:cBhvr>
                                      <p:to>
                                        <p:strVal val="visible"/>
                                      </p:to>
                                    </p:set>
                                    <p:animEffect transition="in" filter="fade">
                                      <p:cBhvr>
                                        <p:cTn id="42" dur="500"/>
                                        <p:tgtEl>
                                          <p:spTgt spid="63"/>
                                        </p:tgtEl>
                                      </p:cBhvr>
                                    </p:animEffect>
                                  </p:childTnLst>
                                </p:cTn>
                              </p:par>
                              <p:par>
                                <p:cTn id="43" presetID="1" presetClass="entr" presetSubtype="0" fill="hold" grpId="0" nodeType="withEffect">
                                  <p:stCondLst>
                                    <p:cond delay="0"/>
                                  </p:stCondLst>
                                  <p:iterate type="lt">
                                    <p:tmAbs val="80"/>
                                  </p:iterate>
                                  <p:childTnLst>
                                    <p:set>
                                      <p:cBhvr>
                                        <p:cTn id="4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500"/>
                                        <p:tgtEl>
                                          <p:spTgt spid="10"/>
                                        </p:tgtEl>
                                      </p:cBhvr>
                                    </p:animEffect>
                                  </p:childTnLst>
                                </p:cTn>
                              </p:par>
                              <p:par>
                                <p:cTn id="50" presetID="1" presetClass="entr" presetSubtype="0" fill="hold" grpId="0" nodeType="withEffect">
                                  <p:stCondLst>
                                    <p:cond delay="0"/>
                                  </p:stCondLst>
                                  <p:iterate type="lt">
                                    <p:tmAbs val="80"/>
                                  </p:iterate>
                                  <p:childTnLst>
                                    <p:set>
                                      <p:cBhvr>
                                        <p:cTn id="51" dur="1" fill="hold">
                                          <p:stCondLst>
                                            <p:cond delay="0"/>
                                          </p:stCondLst>
                                        </p:cTn>
                                        <p:tgtEl>
                                          <p:spTgt spid="2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26"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p:cNvSpPr txBox="1">
            <a:spLocks/>
          </p:cNvSpPr>
          <p:nvPr/>
        </p:nvSpPr>
        <p:spPr bwMode="auto">
          <a:xfrm>
            <a:off x="1943100" y="2414705"/>
            <a:ext cx="20574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7200" dirty="0" smtClean="0">
                <a:solidFill>
                  <a:schemeClr val="accent1"/>
                </a:solidFill>
                <a:latin typeface="Orly's Font 2" pitchFamily="66" charset="0"/>
              </a:rPr>
              <a:t>44</a:t>
            </a:r>
            <a:endParaRPr lang="en-US" sz="7200" dirty="0">
              <a:solidFill>
                <a:schemeClr val="accent1"/>
              </a:solidFill>
              <a:latin typeface="Orly's Font 2" pitchFamily="66" charset="0"/>
            </a:endParaRPr>
          </a:p>
        </p:txBody>
      </p:sp>
      <p:grpSp>
        <p:nvGrpSpPr>
          <p:cNvPr id="2" name="Group 1"/>
          <p:cNvGrpSpPr/>
          <p:nvPr/>
        </p:nvGrpSpPr>
        <p:grpSpPr>
          <a:xfrm>
            <a:off x="5324124" y="1283379"/>
            <a:ext cx="1144122" cy="2249683"/>
            <a:chOff x="5257800" y="847884"/>
            <a:chExt cx="1144122" cy="2249683"/>
          </a:xfrm>
        </p:grpSpPr>
        <p:grpSp>
          <p:nvGrpSpPr>
            <p:cNvPr id="10" name="Group 9"/>
            <p:cNvGrpSpPr>
              <a:grpSpLocks noChangeAspect="1"/>
            </p:cNvGrpSpPr>
            <p:nvPr/>
          </p:nvGrpSpPr>
          <p:grpSpPr>
            <a:xfrm>
              <a:off x="5257800" y="859173"/>
              <a:ext cx="229722" cy="2238394"/>
              <a:chOff x="3882188" y="2366825"/>
              <a:chExt cx="182880" cy="1781961"/>
            </a:xfrm>
          </p:grpSpPr>
          <p:sp>
            <p:nvSpPr>
              <p:cNvPr id="11" name="Rectangle 10"/>
              <p:cNvSpPr>
                <a:spLocks noChangeAspect="1"/>
              </p:cNvSpPr>
              <p:nvPr/>
            </p:nvSpPr>
            <p:spPr>
              <a:xfrm>
                <a:off x="3882188" y="2550226"/>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Rectangle 11"/>
              <p:cNvSpPr>
                <a:spLocks noChangeAspect="1"/>
              </p:cNvSpPr>
              <p:nvPr/>
            </p:nvSpPr>
            <p:spPr>
              <a:xfrm>
                <a:off x="3882188" y="3063091"/>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Rectangle 12"/>
              <p:cNvSpPr>
                <a:spLocks noChangeAspect="1"/>
              </p:cNvSpPr>
              <p:nvPr/>
            </p:nvSpPr>
            <p:spPr>
              <a:xfrm>
                <a:off x="3882188" y="2725042"/>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Rectangle 13"/>
              <p:cNvSpPr>
                <a:spLocks noChangeAspect="1"/>
              </p:cNvSpPr>
              <p:nvPr/>
            </p:nvSpPr>
            <p:spPr>
              <a:xfrm>
                <a:off x="3882188" y="3245970"/>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Rectangle 14"/>
              <p:cNvSpPr>
                <a:spLocks noChangeAspect="1"/>
              </p:cNvSpPr>
              <p:nvPr/>
            </p:nvSpPr>
            <p:spPr>
              <a:xfrm>
                <a:off x="3882188" y="2886410"/>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 name="Rectangle 15"/>
              <p:cNvSpPr>
                <a:spLocks noChangeAspect="1"/>
              </p:cNvSpPr>
              <p:nvPr/>
            </p:nvSpPr>
            <p:spPr>
              <a:xfrm>
                <a:off x="3882188" y="3426795"/>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 name="Rectangle 16"/>
              <p:cNvSpPr>
                <a:spLocks noChangeAspect="1"/>
              </p:cNvSpPr>
              <p:nvPr/>
            </p:nvSpPr>
            <p:spPr>
              <a:xfrm>
                <a:off x="3882188" y="3611172"/>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 name="Rectangle 17"/>
              <p:cNvSpPr>
                <a:spLocks noChangeAspect="1"/>
              </p:cNvSpPr>
              <p:nvPr/>
            </p:nvSpPr>
            <p:spPr>
              <a:xfrm>
                <a:off x="3882188" y="3789865"/>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 name="Rectangle 18"/>
              <p:cNvSpPr>
                <a:spLocks noChangeAspect="1"/>
              </p:cNvSpPr>
              <p:nvPr/>
            </p:nvSpPr>
            <p:spPr>
              <a:xfrm>
                <a:off x="3882188" y="3965906"/>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 name="Rectangle 19"/>
              <p:cNvSpPr>
                <a:spLocks noChangeAspect="1"/>
              </p:cNvSpPr>
              <p:nvPr/>
            </p:nvSpPr>
            <p:spPr>
              <a:xfrm>
                <a:off x="3882188" y="2366825"/>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1" name="Group 20"/>
            <p:cNvGrpSpPr>
              <a:grpSpLocks noChangeAspect="1"/>
            </p:cNvGrpSpPr>
            <p:nvPr/>
          </p:nvGrpSpPr>
          <p:grpSpPr>
            <a:xfrm>
              <a:off x="5565711" y="857250"/>
              <a:ext cx="229722" cy="2238394"/>
              <a:chOff x="3882188" y="2366825"/>
              <a:chExt cx="182880" cy="1781961"/>
            </a:xfrm>
          </p:grpSpPr>
          <p:sp>
            <p:nvSpPr>
              <p:cNvPr id="22" name="Rectangle 21"/>
              <p:cNvSpPr>
                <a:spLocks noChangeAspect="1"/>
              </p:cNvSpPr>
              <p:nvPr/>
            </p:nvSpPr>
            <p:spPr>
              <a:xfrm>
                <a:off x="3882188" y="2550226"/>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 name="Rectangle 22"/>
              <p:cNvSpPr>
                <a:spLocks noChangeAspect="1"/>
              </p:cNvSpPr>
              <p:nvPr/>
            </p:nvSpPr>
            <p:spPr>
              <a:xfrm>
                <a:off x="3882188" y="3063091"/>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 name="Rectangle 23"/>
              <p:cNvSpPr>
                <a:spLocks noChangeAspect="1"/>
              </p:cNvSpPr>
              <p:nvPr/>
            </p:nvSpPr>
            <p:spPr>
              <a:xfrm>
                <a:off x="3882188" y="2725042"/>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 name="Rectangle 24"/>
              <p:cNvSpPr>
                <a:spLocks noChangeAspect="1"/>
              </p:cNvSpPr>
              <p:nvPr/>
            </p:nvSpPr>
            <p:spPr>
              <a:xfrm>
                <a:off x="3882188" y="3245970"/>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 name="Rectangle 25"/>
              <p:cNvSpPr>
                <a:spLocks noChangeAspect="1"/>
              </p:cNvSpPr>
              <p:nvPr/>
            </p:nvSpPr>
            <p:spPr>
              <a:xfrm>
                <a:off x="3882188" y="2886410"/>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 name="Rectangle 26"/>
              <p:cNvSpPr>
                <a:spLocks noChangeAspect="1"/>
              </p:cNvSpPr>
              <p:nvPr/>
            </p:nvSpPr>
            <p:spPr>
              <a:xfrm>
                <a:off x="3882188" y="3426795"/>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 name="Rectangle 27"/>
              <p:cNvSpPr>
                <a:spLocks noChangeAspect="1"/>
              </p:cNvSpPr>
              <p:nvPr/>
            </p:nvSpPr>
            <p:spPr>
              <a:xfrm>
                <a:off x="3882188" y="3611172"/>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 name="Rectangle 28"/>
              <p:cNvSpPr>
                <a:spLocks noChangeAspect="1"/>
              </p:cNvSpPr>
              <p:nvPr/>
            </p:nvSpPr>
            <p:spPr>
              <a:xfrm>
                <a:off x="3882188" y="3789865"/>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 name="Rectangle 29"/>
              <p:cNvSpPr>
                <a:spLocks noChangeAspect="1"/>
              </p:cNvSpPr>
              <p:nvPr/>
            </p:nvSpPr>
            <p:spPr>
              <a:xfrm>
                <a:off x="3882188" y="3965906"/>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Rectangle 30"/>
              <p:cNvSpPr>
                <a:spLocks noChangeAspect="1"/>
              </p:cNvSpPr>
              <p:nvPr/>
            </p:nvSpPr>
            <p:spPr>
              <a:xfrm>
                <a:off x="3882188" y="2366825"/>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2" name="Group 31"/>
            <p:cNvGrpSpPr>
              <a:grpSpLocks noChangeAspect="1"/>
            </p:cNvGrpSpPr>
            <p:nvPr/>
          </p:nvGrpSpPr>
          <p:grpSpPr>
            <a:xfrm>
              <a:off x="5863149" y="847884"/>
              <a:ext cx="229722" cy="2238394"/>
              <a:chOff x="3882188" y="2366825"/>
              <a:chExt cx="182880" cy="1781961"/>
            </a:xfrm>
          </p:grpSpPr>
          <p:sp>
            <p:nvSpPr>
              <p:cNvPr id="33" name="Rectangle 32"/>
              <p:cNvSpPr>
                <a:spLocks noChangeAspect="1"/>
              </p:cNvSpPr>
              <p:nvPr/>
            </p:nvSpPr>
            <p:spPr>
              <a:xfrm>
                <a:off x="3882188" y="2550226"/>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 name="Rectangle 33"/>
              <p:cNvSpPr>
                <a:spLocks noChangeAspect="1"/>
              </p:cNvSpPr>
              <p:nvPr/>
            </p:nvSpPr>
            <p:spPr>
              <a:xfrm>
                <a:off x="3882188" y="3063091"/>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 name="Rectangle 34"/>
              <p:cNvSpPr>
                <a:spLocks noChangeAspect="1"/>
              </p:cNvSpPr>
              <p:nvPr/>
            </p:nvSpPr>
            <p:spPr>
              <a:xfrm>
                <a:off x="3882188" y="2725042"/>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 name="Rectangle 35"/>
              <p:cNvSpPr>
                <a:spLocks noChangeAspect="1"/>
              </p:cNvSpPr>
              <p:nvPr/>
            </p:nvSpPr>
            <p:spPr>
              <a:xfrm>
                <a:off x="3882188" y="3245970"/>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 name="Rectangle 36"/>
              <p:cNvSpPr>
                <a:spLocks noChangeAspect="1"/>
              </p:cNvSpPr>
              <p:nvPr/>
            </p:nvSpPr>
            <p:spPr>
              <a:xfrm>
                <a:off x="3882188" y="2886410"/>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 name="Rectangle 37"/>
              <p:cNvSpPr>
                <a:spLocks noChangeAspect="1"/>
              </p:cNvSpPr>
              <p:nvPr/>
            </p:nvSpPr>
            <p:spPr>
              <a:xfrm>
                <a:off x="3882188" y="3426795"/>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 name="Rectangle 38"/>
              <p:cNvSpPr>
                <a:spLocks noChangeAspect="1"/>
              </p:cNvSpPr>
              <p:nvPr/>
            </p:nvSpPr>
            <p:spPr>
              <a:xfrm>
                <a:off x="3882188" y="3611172"/>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 name="Rectangle 39"/>
              <p:cNvSpPr>
                <a:spLocks noChangeAspect="1"/>
              </p:cNvSpPr>
              <p:nvPr/>
            </p:nvSpPr>
            <p:spPr>
              <a:xfrm>
                <a:off x="3882188" y="3789865"/>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 name="Rectangle 40"/>
              <p:cNvSpPr>
                <a:spLocks noChangeAspect="1"/>
              </p:cNvSpPr>
              <p:nvPr/>
            </p:nvSpPr>
            <p:spPr>
              <a:xfrm>
                <a:off x="3882188" y="3965906"/>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 name="Rectangle 41"/>
              <p:cNvSpPr>
                <a:spLocks noChangeAspect="1"/>
              </p:cNvSpPr>
              <p:nvPr/>
            </p:nvSpPr>
            <p:spPr>
              <a:xfrm>
                <a:off x="3882188" y="2366825"/>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3" name="Group 42"/>
            <p:cNvGrpSpPr>
              <a:grpSpLocks noChangeAspect="1"/>
            </p:cNvGrpSpPr>
            <p:nvPr/>
          </p:nvGrpSpPr>
          <p:grpSpPr>
            <a:xfrm>
              <a:off x="6172200" y="851555"/>
              <a:ext cx="229722" cy="2238394"/>
              <a:chOff x="3882188" y="2366825"/>
              <a:chExt cx="182880" cy="1781961"/>
            </a:xfrm>
          </p:grpSpPr>
          <p:sp>
            <p:nvSpPr>
              <p:cNvPr id="44" name="Rectangle 43"/>
              <p:cNvSpPr>
                <a:spLocks noChangeAspect="1"/>
              </p:cNvSpPr>
              <p:nvPr/>
            </p:nvSpPr>
            <p:spPr>
              <a:xfrm>
                <a:off x="3882188" y="2550226"/>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 name="Rectangle 44"/>
              <p:cNvSpPr>
                <a:spLocks noChangeAspect="1"/>
              </p:cNvSpPr>
              <p:nvPr/>
            </p:nvSpPr>
            <p:spPr>
              <a:xfrm>
                <a:off x="3882188" y="3063091"/>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 name="Rectangle 45"/>
              <p:cNvSpPr>
                <a:spLocks noChangeAspect="1"/>
              </p:cNvSpPr>
              <p:nvPr/>
            </p:nvSpPr>
            <p:spPr>
              <a:xfrm>
                <a:off x="3882188" y="2725042"/>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 name="Rectangle 46"/>
              <p:cNvSpPr>
                <a:spLocks noChangeAspect="1"/>
              </p:cNvSpPr>
              <p:nvPr/>
            </p:nvSpPr>
            <p:spPr>
              <a:xfrm>
                <a:off x="3882188" y="3245970"/>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 name="Rectangle 47"/>
              <p:cNvSpPr>
                <a:spLocks noChangeAspect="1"/>
              </p:cNvSpPr>
              <p:nvPr/>
            </p:nvSpPr>
            <p:spPr>
              <a:xfrm>
                <a:off x="3882188" y="2886410"/>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 name="Rectangle 48"/>
              <p:cNvSpPr>
                <a:spLocks noChangeAspect="1"/>
              </p:cNvSpPr>
              <p:nvPr/>
            </p:nvSpPr>
            <p:spPr>
              <a:xfrm>
                <a:off x="3882188" y="3426795"/>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 name="Rectangle 49"/>
              <p:cNvSpPr>
                <a:spLocks noChangeAspect="1"/>
              </p:cNvSpPr>
              <p:nvPr/>
            </p:nvSpPr>
            <p:spPr>
              <a:xfrm>
                <a:off x="3882188" y="3611172"/>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 name="Rectangle 50"/>
              <p:cNvSpPr>
                <a:spLocks noChangeAspect="1"/>
              </p:cNvSpPr>
              <p:nvPr/>
            </p:nvSpPr>
            <p:spPr>
              <a:xfrm>
                <a:off x="3882188" y="3789865"/>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 name="Rectangle 51"/>
              <p:cNvSpPr>
                <a:spLocks noChangeAspect="1"/>
              </p:cNvSpPr>
              <p:nvPr/>
            </p:nvSpPr>
            <p:spPr>
              <a:xfrm>
                <a:off x="3882188" y="3965906"/>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 name="Rectangle 52"/>
              <p:cNvSpPr>
                <a:spLocks noChangeAspect="1"/>
              </p:cNvSpPr>
              <p:nvPr/>
            </p:nvSpPr>
            <p:spPr>
              <a:xfrm>
                <a:off x="3882188" y="2366825"/>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4" name="Group 3"/>
          <p:cNvGrpSpPr/>
          <p:nvPr/>
        </p:nvGrpSpPr>
        <p:grpSpPr>
          <a:xfrm>
            <a:off x="6767349" y="3279902"/>
            <a:ext cx="547851" cy="231109"/>
            <a:chOff x="6701025" y="2844407"/>
            <a:chExt cx="547851" cy="231109"/>
          </a:xfrm>
        </p:grpSpPr>
        <p:sp>
          <p:nvSpPr>
            <p:cNvPr id="54" name="Rectangle 53"/>
            <p:cNvSpPr>
              <a:spLocks noChangeAspect="1"/>
            </p:cNvSpPr>
            <p:nvPr/>
          </p:nvSpPr>
          <p:spPr>
            <a:xfrm>
              <a:off x="6701025" y="2844407"/>
              <a:ext cx="229722" cy="229723"/>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 name="Rectangle 54"/>
            <p:cNvSpPr>
              <a:spLocks noChangeAspect="1"/>
            </p:cNvSpPr>
            <p:nvPr/>
          </p:nvSpPr>
          <p:spPr>
            <a:xfrm>
              <a:off x="7019154" y="2845793"/>
              <a:ext cx="229722" cy="229723"/>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56" name="TextBox 55"/>
          <p:cNvSpPr txBox="1"/>
          <p:nvPr/>
        </p:nvSpPr>
        <p:spPr>
          <a:xfrm rot="18555241">
            <a:off x="2349037" y="1671568"/>
            <a:ext cx="941283" cy="523220"/>
          </a:xfrm>
          <a:prstGeom prst="rect">
            <a:avLst/>
          </a:prstGeom>
          <a:noFill/>
        </p:spPr>
        <p:txBody>
          <a:bodyPr wrap="none" rtlCol="0">
            <a:spAutoFit/>
          </a:bodyPr>
          <a:lstStyle/>
          <a:p>
            <a:r>
              <a:rPr lang="en-US" sz="2800" dirty="0" smtClean="0">
                <a:latin typeface="Orly's Font 2" pitchFamily="66" charset="0"/>
                <a:ea typeface="Verdana" pitchFamily="34" charset="0"/>
                <a:cs typeface="Verdana" pitchFamily="34" charset="0"/>
              </a:rPr>
              <a:t>tens</a:t>
            </a:r>
          </a:p>
        </p:txBody>
      </p:sp>
      <p:sp>
        <p:nvSpPr>
          <p:cNvPr id="57" name="TextBox 56"/>
          <p:cNvSpPr txBox="1"/>
          <p:nvPr/>
        </p:nvSpPr>
        <p:spPr>
          <a:xfrm rot="18555241">
            <a:off x="2926810" y="1636193"/>
            <a:ext cx="1079142" cy="523220"/>
          </a:xfrm>
          <a:prstGeom prst="rect">
            <a:avLst/>
          </a:prstGeom>
          <a:noFill/>
        </p:spPr>
        <p:txBody>
          <a:bodyPr wrap="none" rtlCol="0">
            <a:spAutoFit/>
          </a:bodyPr>
          <a:lstStyle/>
          <a:p>
            <a:r>
              <a:rPr lang="en-US" sz="2800" dirty="0" smtClean="0">
                <a:latin typeface="Orly's Font 2" pitchFamily="66" charset="0"/>
                <a:ea typeface="Verdana" pitchFamily="34" charset="0"/>
                <a:cs typeface="Verdana" pitchFamily="34" charset="0"/>
              </a:rPr>
              <a:t>ones</a:t>
            </a:r>
          </a:p>
        </p:txBody>
      </p:sp>
      <p:grpSp>
        <p:nvGrpSpPr>
          <p:cNvPr id="58" name="Group 57"/>
          <p:cNvGrpSpPr/>
          <p:nvPr/>
        </p:nvGrpSpPr>
        <p:grpSpPr>
          <a:xfrm>
            <a:off x="7429500" y="3279902"/>
            <a:ext cx="547851" cy="231109"/>
            <a:chOff x="6701025" y="2844407"/>
            <a:chExt cx="547851" cy="231109"/>
          </a:xfrm>
        </p:grpSpPr>
        <p:sp>
          <p:nvSpPr>
            <p:cNvPr id="59" name="Rectangle 58"/>
            <p:cNvSpPr>
              <a:spLocks noChangeAspect="1"/>
            </p:cNvSpPr>
            <p:nvPr/>
          </p:nvSpPr>
          <p:spPr>
            <a:xfrm>
              <a:off x="6701025" y="2844407"/>
              <a:ext cx="229722" cy="229723"/>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 name="Rectangle 59"/>
            <p:cNvSpPr>
              <a:spLocks noChangeAspect="1"/>
            </p:cNvSpPr>
            <p:nvPr/>
          </p:nvSpPr>
          <p:spPr>
            <a:xfrm>
              <a:off x="7019154" y="2845793"/>
              <a:ext cx="229722" cy="229723"/>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Tree>
    <p:extLst>
      <p:ext uri="{BB962C8B-B14F-4D97-AF65-F5344CB8AC3E}">
        <p14:creationId xmlns:p14="http://schemas.microsoft.com/office/powerpoint/2010/main" val="3009649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10" presetClass="entr" presetSubtype="0" fill="hold" nodeType="with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fade">
                                      <p:cBhvr>
                                        <p:cTn id="2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56" grpId="0"/>
      <p:bldP spid="5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3445143" y="562177"/>
            <a:ext cx="55411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tens = 1 hundred</a:t>
            </a:r>
            <a:endParaRPr lang="en-US" sz="2800" dirty="0">
              <a:solidFill>
                <a:schemeClr val="accent1"/>
              </a:solidFill>
              <a:latin typeface="Orly's Font 2" pitchFamily="66" charset="0"/>
            </a:endParaRPr>
          </a:p>
        </p:txBody>
      </p:sp>
      <p:sp>
        <p:nvSpPr>
          <p:cNvPr id="865" name="Oval 864"/>
          <p:cNvSpPr/>
          <p:nvPr/>
        </p:nvSpPr>
        <p:spPr>
          <a:xfrm>
            <a:off x="242920" y="1194650"/>
            <a:ext cx="1659025" cy="171450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987" name="Group 986"/>
          <p:cNvGrpSpPr/>
          <p:nvPr/>
        </p:nvGrpSpPr>
        <p:grpSpPr>
          <a:xfrm>
            <a:off x="5409670" y="1395210"/>
            <a:ext cx="1602419" cy="1341821"/>
            <a:chOff x="424899" y="1036413"/>
            <a:chExt cx="1426479" cy="1059053"/>
          </a:xfrm>
        </p:grpSpPr>
        <p:grpSp>
          <p:nvGrpSpPr>
            <p:cNvPr id="988" name="Group 987"/>
            <p:cNvGrpSpPr/>
            <p:nvPr/>
          </p:nvGrpSpPr>
          <p:grpSpPr>
            <a:xfrm>
              <a:off x="601804" y="1085850"/>
              <a:ext cx="312596" cy="296063"/>
              <a:chOff x="1209816" y="3600450"/>
              <a:chExt cx="618984" cy="571500"/>
            </a:xfrm>
            <a:solidFill>
              <a:srgbClr val="924900"/>
            </a:solidFill>
          </p:grpSpPr>
          <p:sp>
            <p:nvSpPr>
              <p:cNvPr id="1043" name="Oval 104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4" name="Oval 104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5" name="Oval 104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6" name="Oval 1045"/>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7" name="Oval 1046"/>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89" name="Group 988"/>
            <p:cNvGrpSpPr/>
            <p:nvPr/>
          </p:nvGrpSpPr>
          <p:grpSpPr>
            <a:xfrm>
              <a:off x="1031144" y="1036413"/>
              <a:ext cx="312596" cy="296063"/>
              <a:chOff x="1209816" y="3600450"/>
              <a:chExt cx="618984" cy="571500"/>
            </a:xfrm>
            <a:solidFill>
              <a:srgbClr val="924900"/>
            </a:solidFill>
          </p:grpSpPr>
          <p:sp>
            <p:nvSpPr>
              <p:cNvPr id="1038" name="Oval 1037"/>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9" name="Oval 1038"/>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0" name="Oval 1039"/>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1" name="Oval 1040"/>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2" name="Oval 1041"/>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90" name="Group 989"/>
            <p:cNvGrpSpPr/>
            <p:nvPr/>
          </p:nvGrpSpPr>
          <p:grpSpPr>
            <a:xfrm>
              <a:off x="424899" y="1404822"/>
              <a:ext cx="312596" cy="296063"/>
              <a:chOff x="1209816" y="3600450"/>
              <a:chExt cx="618984" cy="571500"/>
            </a:xfrm>
            <a:solidFill>
              <a:srgbClr val="924900"/>
            </a:solidFill>
          </p:grpSpPr>
          <p:sp>
            <p:nvSpPr>
              <p:cNvPr id="1033" name="Oval 103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4" name="Oval 103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5" name="Oval 103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6" name="Oval 1035"/>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7" name="Oval 1036"/>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91" name="Group 990"/>
            <p:cNvGrpSpPr/>
            <p:nvPr/>
          </p:nvGrpSpPr>
          <p:grpSpPr>
            <a:xfrm>
              <a:off x="1176448" y="1445146"/>
              <a:ext cx="312596" cy="296063"/>
              <a:chOff x="1209816" y="3600450"/>
              <a:chExt cx="618984" cy="571500"/>
            </a:xfrm>
            <a:solidFill>
              <a:srgbClr val="924900"/>
            </a:solidFill>
          </p:grpSpPr>
          <p:sp>
            <p:nvSpPr>
              <p:cNvPr id="1028" name="Oval 1027"/>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9" name="Oval 1028"/>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0" name="Oval 1029"/>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1" name="Oval 1030"/>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2" name="Oval 1031"/>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92" name="Group 991"/>
            <p:cNvGrpSpPr/>
            <p:nvPr/>
          </p:nvGrpSpPr>
          <p:grpSpPr>
            <a:xfrm>
              <a:off x="795428" y="1414432"/>
              <a:ext cx="312596" cy="296063"/>
              <a:chOff x="1209816" y="3600450"/>
              <a:chExt cx="618984" cy="571500"/>
            </a:xfrm>
            <a:solidFill>
              <a:srgbClr val="924900"/>
            </a:solidFill>
          </p:grpSpPr>
          <p:sp>
            <p:nvSpPr>
              <p:cNvPr id="1023" name="Oval 102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4" name="Oval 102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5" name="Oval 102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6" name="Oval 1025"/>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7" name="Oval 1026"/>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93" name="Group 992"/>
            <p:cNvGrpSpPr/>
            <p:nvPr/>
          </p:nvGrpSpPr>
          <p:grpSpPr>
            <a:xfrm>
              <a:off x="570746" y="1799403"/>
              <a:ext cx="312596" cy="296063"/>
              <a:chOff x="1209816" y="3600450"/>
              <a:chExt cx="618984" cy="571500"/>
            </a:xfrm>
            <a:solidFill>
              <a:srgbClr val="924900"/>
            </a:solidFill>
          </p:grpSpPr>
          <p:sp>
            <p:nvSpPr>
              <p:cNvPr id="1018" name="Oval 1017"/>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9" name="Oval 1018"/>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0" name="Oval 1019"/>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1" name="Oval 1020"/>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2" name="Oval 1021"/>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94" name="Group 993"/>
            <p:cNvGrpSpPr/>
            <p:nvPr/>
          </p:nvGrpSpPr>
          <p:grpSpPr>
            <a:xfrm>
              <a:off x="1405491" y="1078172"/>
              <a:ext cx="312596" cy="296063"/>
              <a:chOff x="1209816" y="3600450"/>
              <a:chExt cx="618984" cy="571500"/>
            </a:xfrm>
            <a:solidFill>
              <a:srgbClr val="924900"/>
            </a:solidFill>
          </p:grpSpPr>
          <p:sp>
            <p:nvSpPr>
              <p:cNvPr id="1013" name="Oval 101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4" name="Oval 101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5" name="Oval 101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6" name="Oval 1015"/>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7" name="Oval 1016"/>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95" name="Group 994"/>
            <p:cNvGrpSpPr/>
            <p:nvPr/>
          </p:nvGrpSpPr>
          <p:grpSpPr>
            <a:xfrm>
              <a:off x="951725" y="1771650"/>
              <a:ext cx="312596" cy="296063"/>
              <a:chOff x="1209816" y="3600450"/>
              <a:chExt cx="618984" cy="571500"/>
            </a:xfrm>
            <a:solidFill>
              <a:srgbClr val="924900"/>
            </a:solidFill>
          </p:grpSpPr>
          <p:sp>
            <p:nvSpPr>
              <p:cNvPr id="1008" name="Oval 1007"/>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9" name="Oval 1008"/>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0" name="Oval 1009"/>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1" name="Oval 1010"/>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2" name="Oval 1011"/>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96" name="Group 995"/>
            <p:cNvGrpSpPr/>
            <p:nvPr/>
          </p:nvGrpSpPr>
          <p:grpSpPr>
            <a:xfrm>
              <a:off x="1325034" y="1771650"/>
              <a:ext cx="312596" cy="296063"/>
              <a:chOff x="1209816" y="3600450"/>
              <a:chExt cx="618984" cy="571500"/>
            </a:xfrm>
            <a:solidFill>
              <a:srgbClr val="924900"/>
            </a:solidFill>
          </p:grpSpPr>
          <p:sp>
            <p:nvSpPr>
              <p:cNvPr id="1003" name="Oval 100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4" name="Oval 100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5" name="Oval 100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6" name="Oval 1005"/>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7" name="Oval 1006"/>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97" name="Group 996"/>
            <p:cNvGrpSpPr/>
            <p:nvPr/>
          </p:nvGrpSpPr>
          <p:grpSpPr>
            <a:xfrm>
              <a:off x="1538782" y="1428750"/>
              <a:ext cx="312596" cy="296063"/>
              <a:chOff x="1209816" y="3600450"/>
              <a:chExt cx="618984" cy="571500"/>
            </a:xfrm>
            <a:solidFill>
              <a:srgbClr val="924900"/>
            </a:solidFill>
          </p:grpSpPr>
          <p:sp>
            <p:nvSpPr>
              <p:cNvPr id="998" name="Oval 997"/>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9" name="Oval 998"/>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0" name="Oval 999"/>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1" name="Oval 1000"/>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2" name="Oval 1001"/>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048" name="Group 1047"/>
          <p:cNvGrpSpPr/>
          <p:nvPr/>
        </p:nvGrpSpPr>
        <p:grpSpPr>
          <a:xfrm>
            <a:off x="2002200" y="1395210"/>
            <a:ext cx="1602419" cy="1341821"/>
            <a:chOff x="424899" y="1036413"/>
            <a:chExt cx="1426479" cy="1059053"/>
          </a:xfrm>
        </p:grpSpPr>
        <p:grpSp>
          <p:nvGrpSpPr>
            <p:cNvPr id="1049" name="Group 1048"/>
            <p:cNvGrpSpPr/>
            <p:nvPr/>
          </p:nvGrpSpPr>
          <p:grpSpPr>
            <a:xfrm>
              <a:off x="601804" y="1085850"/>
              <a:ext cx="312596" cy="296063"/>
              <a:chOff x="1209816" y="3600450"/>
              <a:chExt cx="618984" cy="571500"/>
            </a:xfrm>
            <a:solidFill>
              <a:srgbClr val="924900"/>
            </a:solidFill>
          </p:grpSpPr>
          <p:sp>
            <p:nvSpPr>
              <p:cNvPr id="1104" name="Oval 1103"/>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5" name="Oval 1104"/>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6" name="Oval 1105"/>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7" name="Oval 1106"/>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8" name="Oval 1107"/>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050" name="Group 1049"/>
            <p:cNvGrpSpPr/>
            <p:nvPr/>
          </p:nvGrpSpPr>
          <p:grpSpPr>
            <a:xfrm>
              <a:off x="1031144" y="1036413"/>
              <a:ext cx="312596" cy="296063"/>
              <a:chOff x="1209816" y="3600450"/>
              <a:chExt cx="618984" cy="571500"/>
            </a:xfrm>
            <a:solidFill>
              <a:srgbClr val="924900"/>
            </a:solidFill>
          </p:grpSpPr>
          <p:sp>
            <p:nvSpPr>
              <p:cNvPr id="1099" name="Oval 1098"/>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0" name="Oval 1099"/>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1" name="Oval 1100"/>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2" name="Oval 1101"/>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3" name="Oval 1102"/>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051" name="Group 1050"/>
            <p:cNvGrpSpPr/>
            <p:nvPr/>
          </p:nvGrpSpPr>
          <p:grpSpPr>
            <a:xfrm>
              <a:off x="424899" y="1404822"/>
              <a:ext cx="312596" cy="296063"/>
              <a:chOff x="1209816" y="3600450"/>
              <a:chExt cx="618984" cy="571500"/>
            </a:xfrm>
            <a:solidFill>
              <a:srgbClr val="924900"/>
            </a:solidFill>
          </p:grpSpPr>
          <p:sp>
            <p:nvSpPr>
              <p:cNvPr id="1094" name="Oval 1093"/>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5" name="Oval 1094"/>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6" name="Oval 1095"/>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7" name="Oval 1096"/>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8" name="Oval 1097"/>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052" name="Group 1051"/>
            <p:cNvGrpSpPr/>
            <p:nvPr/>
          </p:nvGrpSpPr>
          <p:grpSpPr>
            <a:xfrm>
              <a:off x="1176448" y="1445146"/>
              <a:ext cx="312596" cy="296063"/>
              <a:chOff x="1209816" y="3600450"/>
              <a:chExt cx="618984" cy="571500"/>
            </a:xfrm>
            <a:solidFill>
              <a:srgbClr val="924900"/>
            </a:solidFill>
          </p:grpSpPr>
          <p:sp>
            <p:nvSpPr>
              <p:cNvPr id="1089" name="Oval 1088"/>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0" name="Oval 1089"/>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1" name="Oval 1090"/>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2" name="Oval 1091"/>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3" name="Oval 1092"/>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053" name="Group 1052"/>
            <p:cNvGrpSpPr/>
            <p:nvPr/>
          </p:nvGrpSpPr>
          <p:grpSpPr>
            <a:xfrm>
              <a:off x="795428" y="1414432"/>
              <a:ext cx="312596" cy="296063"/>
              <a:chOff x="1209816" y="3600450"/>
              <a:chExt cx="618984" cy="571500"/>
            </a:xfrm>
            <a:solidFill>
              <a:srgbClr val="924900"/>
            </a:solidFill>
          </p:grpSpPr>
          <p:sp>
            <p:nvSpPr>
              <p:cNvPr id="1084" name="Oval 1083"/>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5" name="Oval 1084"/>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6" name="Oval 1085"/>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7" name="Oval 1086"/>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8" name="Oval 1087"/>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054" name="Group 1053"/>
            <p:cNvGrpSpPr/>
            <p:nvPr/>
          </p:nvGrpSpPr>
          <p:grpSpPr>
            <a:xfrm>
              <a:off x="570746" y="1799403"/>
              <a:ext cx="312596" cy="296063"/>
              <a:chOff x="1209816" y="3600450"/>
              <a:chExt cx="618984" cy="571500"/>
            </a:xfrm>
            <a:solidFill>
              <a:srgbClr val="924900"/>
            </a:solidFill>
          </p:grpSpPr>
          <p:sp>
            <p:nvSpPr>
              <p:cNvPr id="1079" name="Oval 1078"/>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0" name="Oval 1079"/>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1" name="Oval 1080"/>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2" name="Oval 1081"/>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3" name="Oval 1082"/>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055" name="Group 1054"/>
            <p:cNvGrpSpPr/>
            <p:nvPr/>
          </p:nvGrpSpPr>
          <p:grpSpPr>
            <a:xfrm>
              <a:off x="1405491" y="1078172"/>
              <a:ext cx="312596" cy="296063"/>
              <a:chOff x="1209816" y="3600450"/>
              <a:chExt cx="618984" cy="571500"/>
            </a:xfrm>
            <a:solidFill>
              <a:srgbClr val="924900"/>
            </a:solidFill>
          </p:grpSpPr>
          <p:sp>
            <p:nvSpPr>
              <p:cNvPr id="1074" name="Oval 1073"/>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5" name="Oval 1074"/>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6" name="Oval 1075"/>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7" name="Oval 1076"/>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8" name="Oval 1077"/>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056" name="Group 1055"/>
            <p:cNvGrpSpPr/>
            <p:nvPr/>
          </p:nvGrpSpPr>
          <p:grpSpPr>
            <a:xfrm>
              <a:off x="951725" y="1771650"/>
              <a:ext cx="312596" cy="296063"/>
              <a:chOff x="1209816" y="3600450"/>
              <a:chExt cx="618984" cy="571500"/>
            </a:xfrm>
            <a:solidFill>
              <a:srgbClr val="924900"/>
            </a:solidFill>
          </p:grpSpPr>
          <p:sp>
            <p:nvSpPr>
              <p:cNvPr id="1069" name="Oval 1068"/>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0" name="Oval 1069"/>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1" name="Oval 1070"/>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2" name="Oval 1071"/>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3" name="Oval 1072"/>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057" name="Group 1056"/>
            <p:cNvGrpSpPr/>
            <p:nvPr/>
          </p:nvGrpSpPr>
          <p:grpSpPr>
            <a:xfrm>
              <a:off x="1325034" y="1771650"/>
              <a:ext cx="312596" cy="296063"/>
              <a:chOff x="1209816" y="3600450"/>
              <a:chExt cx="618984" cy="571500"/>
            </a:xfrm>
            <a:solidFill>
              <a:srgbClr val="924900"/>
            </a:solidFill>
          </p:grpSpPr>
          <p:sp>
            <p:nvSpPr>
              <p:cNvPr id="1064" name="Oval 1063"/>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5" name="Oval 1064"/>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6" name="Oval 1065"/>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7" name="Oval 1066"/>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8" name="Oval 1067"/>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058" name="Group 1057"/>
            <p:cNvGrpSpPr/>
            <p:nvPr/>
          </p:nvGrpSpPr>
          <p:grpSpPr>
            <a:xfrm>
              <a:off x="1538782" y="1428750"/>
              <a:ext cx="312596" cy="296063"/>
              <a:chOff x="1209816" y="3600450"/>
              <a:chExt cx="618984" cy="571500"/>
            </a:xfrm>
            <a:solidFill>
              <a:srgbClr val="924900"/>
            </a:solidFill>
          </p:grpSpPr>
          <p:sp>
            <p:nvSpPr>
              <p:cNvPr id="1059" name="Oval 1058"/>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0" name="Oval 1059"/>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1" name="Oval 1060"/>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2" name="Oval 1061"/>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3" name="Oval 1062"/>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109" name="Group 1108"/>
          <p:cNvGrpSpPr/>
          <p:nvPr/>
        </p:nvGrpSpPr>
        <p:grpSpPr>
          <a:xfrm>
            <a:off x="7238470" y="1395210"/>
            <a:ext cx="1602419" cy="1341821"/>
            <a:chOff x="424899" y="1036413"/>
            <a:chExt cx="1426479" cy="1059053"/>
          </a:xfrm>
        </p:grpSpPr>
        <p:grpSp>
          <p:nvGrpSpPr>
            <p:cNvPr id="1110" name="Group 1109"/>
            <p:cNvGrpSpPr/>
            <p:nvPr/>
          </p:nvGrpSpPr>
          <p:grpSpPr>
            <a:xfrm>
              <a:off x="601804" y="1085850"/>
              <a:ext cx="312596" cy="296063"/>
              <a:chOff x="1209816" y="3600450"/>
              <a:chExt cx="618984" cy="571500"/>
            </a:xfrm>
            <a:solidFill>
              <a:srgbClr val="924900"/>
            </a:solidFill>
          </p:grpSpPr>
          <p:sp>
            <p:nvSpPr>
              <p:cNvPr id="1165" name="Oval 1164"/>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6" name="Oval 1165"/>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7" name="Oval 1166"/>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8" name="Oval 1167"/>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9" name="Oval 1168"/>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11" name="Group 1110"/>
            <p:cNvGrpSpPr/>
            <p:nvPr/>
          </p:nvGrpSpPr>
          <p:grpSpPr>
            <a:xfrm>
              <a:off x="1031144" y="1036413"/>
              <a:ext cx="312596" cy="296063"/>
              <a:chOff x="1209816" y="3600450"/>
              <a:chExt cx="618984" cy="571500"/>
            </a:xfrm>
            <a:solidFill>
              <a:srgbClr val="924900"/>
            </a:solidFill>
          </p:grpSpPr>
          <p:sp>
            <p:nvSpPr>
              <p:cNvPr id="1160" name="Oval 1159"/>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1" name="Oval 1160"/>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2" name="Oval 1161"/>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3" name="Oval 1162"/>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4" name="Oval 1163"/>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12" name="Group 1111"/>
            <p:cNvGrpSpPr/>
            <p:nvPr/>
          </p:nvGrpSpPr>
          <p:grpSpPr>
            <a:xfrm>
              <a:off x="424899" y="1404822"/>
              <a:ext cx="312596" cy="296063"/>
              <a:chOff x="1209816" y="3600450"/>
              <a:chExt cx="618984" cy="571500"/>
            </a:xfrm>
            <a:solidFill>
              <a:srgbClr val="924900"/>
            </a:solidFill>
          </p:grpSpPr>
          <p:sp>
            <p:nvSpPr>
              <p:cNvPr id="1155" name="Oval 1154"/>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6" name="Oval 1155"/>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7" name="Oval 1156"/>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8" name="Oval 1157"/>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9" name="Oval 1158"/>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13" name="Group 1112"/>
            <p:cNvGrpSpPr/>
            <p:nvPr/>
          </p:nvGrpSpPr>
          <p:grpSpPr>
            <a:xfrm>
              <a:off x="1176448" y="1445146"/>
              <a:ext cx="312596" cy="296063"/>
              <a:chOff x="1209816" y="3600450"/>
              <a:chExt cx="618984" cy="571500"/>
            </a:xfrm>
            <a:solidFill>
              <a:srgbClr val="924900"/>
            </a:solidFill>
          </p:grpSpPr>
          <p:sp>
            <p:nvSpPr>
              <p:cNvPr id="1150" name="Oval 1149"/>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1" name="Oval 1150"/>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2" name="Oval 1151"/>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3" name="Oval 1152"/>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4" name="Oval 1153"/>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14" name="Group 1113"/>
            <p:cNvGrpSpPr/>
            <p:nvPr/>
          </p:nvGrpSpPr>
          <p:grpSpPr>
            <a:xfrm>
              <a:off x="795428" y="1414432"/>
              <a:ext cx="312596" cy="296063"/>
              <a:chOff x="1209816" y="3600450"/>
              <a:chExt cx="618984" cy="571500"/>
            </a:xfrm>
            <a:solidFill>
              <a:srgbClr val="924900"/>
            </a:solidFill>
          </p:grpSpPr>
          <p:sp>
            <p:nvSpPr>
              <p:cNvPr id="1145" name="Oval 1144"/>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6" name="Oval 1145"/>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7" name="Oval 1146"/>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8" name="Oval 1147"/>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9" name="Oval 1148"/>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15" name="Group 1114"/>
            <p:cNvGrpSpPr/>
            <p:nvPr/>
          </p:nvGrpSpPr>
          <p:grpSpPr>
            <a:xfrm>
              <a:off x="570746" y="1799403"/>
              <a:ext cx="312596" cy="296063"/>
              <a:chOff x="1209816" y="3600450"/>
              <a:chExt cx="618984" cy="571500"/>
            </a:xfrm>
            <a:solidFill>
              <a:srgbClr val="924900"/>
            </a:solidFill>
          </p:grpSpPr>
          <p:sp>
            <p:nvSpPr>
              <p:cNvPr id="1140" name="Oval 1139"/>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1" name="Oval 1140"/>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2" name="Oval 1141"/>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3" name="Oval 1142"/>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4" name="Oval 1143"/>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16" name="Group 1115"/>
            <p:cNvGrpSpPr/>
            <p:nvPr/>
          </p:nvGrpSpPr>
          <p:grpSpPr>
            <a:xfrm>
              <a:off x="1405491" y="1078172"/>
              <a:ext cx="312596" cy="296063"/>
              <a:chOff x="1209816" y="3600450"/>
              <a:chExt cx="618984" cy="571500"/>
            </a:xfrm>
            <a:solidFill>
              <a:srgbClr val="924900"/>
            </a:solidFill>
          </p:grpSpPr>
          <p:sp>
            <p:nvSpPr>
              <p:cNvPr id="1135" name="Oval 1134"/>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6" name="Oval 1135"/>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7" name="Oval 1136"/>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8" name="Oval 1137"/>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9" name="Oval 1138"/>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17" name="Group 1116"/>
            <p:cNvGrpSpPr/>
            <p:nvPr/>
          </p:nvGrpSpPr>
          <p:grpSpPr>
            <a:xfrm>
              <a:off x="951725" y="1771650"/>
              <a:ext cx="312596" cy="296063"/>
              <a:chOff x="1209816" y="3600450"/>
              <a:chExt cx="618984" cy="571500"/>
            </a:xfrm>
            <a:solidFill>
              <a:srgbClr val="924900"/>
            </a:solidFill>
          </p:grpSpPr>
          <p:sp>
            <p:nvSpPr>
              <p:cNvPr id="1130" name="Oval 1129"/>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1" name="Oval 1130"/>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2" name="Oval 1131"/>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3" name="Oval 1132"/>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4" name="Oval 1133"/>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18" name="Group 1117"/>
            <p:cNvGrpSpPr/>
            <p:nvPr/>
          </p:nvGrpSpPr>
          <p:grpSpPr>
            <a:xfrm>
              <a:off x="1325034" y="1771650"/>
              <a:ext cx="312596" cy="296063"/>
              <a:chOff x="1209816" y="3600450"/>
              <a:chExt cx="618984" cy="571500"/>
            </a:xfrm>
            <a:solidFill>
              <a:srgbClr val="924900"/>
            </a:solidFill>
          </p:grpSpPr>
          <p:sp>
            <p:nvSpPr>
              <p:cNvPr id="1125" name="Oval 1124"/>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6" name="Oval 1125"/>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7" name="Oval 1126"/>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8" name="Oval 1127"/>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9" name="Oval 1128"/>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19" name="Group 1118"/>
            <p:cNvGrpSpPr/>
            <p:nvPr/>
          </p:nvGrpSpPr>
          <p:grpSpPr>
            <a:xfrm>
              <a:off x="1538782" y="1428750"/>
              <a:ext cx="312596" cy="296063"/>
              <a:chOff x="1209816" y="3600450"/>
              <a:chExt cx="618984" cy="571500"/>
            </a:xfrm>
            <a:solidFill>
              <a:srgbClr val="924900"/>
            </a:solidFill>
          </p:grpSpPr>
          <p:sp>
            <p:nvSpPr>
              <p:cNvPr id="1120" name="Oval 1119"/>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1" name="Oval 1120"/>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2" name="Oval 1121"/>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3" name="Oval 1122"/>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4" name="Oval 1123"/>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170" name="Group 1169"/>
          <p:cNvGrpSpPr/>
          <p:nvPr/>
        </p:nvGrpSpPr>
        <p:grpSpPr>
          <a:xfrm>
            <a:off x="3695170" y="1395210"/>
            <a:ext cx="1602419" cy="1341821"/>
            <a:chOff x="424899" y="1036413"/>
            <a:chExt cx="1426479" cy="1059053"/>
          </a:xfrm>
        </p:grpSpPr>
        <p:grpSp>
          <p:nvGrpSpPr>
            <p:cNvPr id="1171" name="Group 1170"/>
            <p:cNvGrpSpPr/>
            <p:nvPr/>
          </p:nvGrpSpPr>
          <p:grpSpPr>
            <a:xfrm>
              <a:off x="601804" y="1085850"/>
              <a:ext cx="312596" cy="296063"/>
              <a:chOff x="1209816" y="3600450"/>
              <a:chExt cx="618984" cy="571500"/>
            </a:xfrm>
            <a:solidFill>
              <a:srgbClr val="924900"/>
            </a:solidFill>
          </p:grpSpPr>
          <p:sp>
            <p:nvSpPr>
              <p:cNvPr id="1226" name="Oval 1225"/>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27" name="Oval 1226"/>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28" name="Oval 1227"/>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29" name="Oval 1228"/>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30" name="Oval 1229"/>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72" name="Group 1171"/>
            <p:cNvGrpSpPr/>
            <p:nvPr/>
          </p:nvGrpSpPr>
          <p:grpSpPr>
            <a:xfrm>
              <a:off x="1031144" y="1036413"/>
              <a:ext cx="312596" cy="296063"/>
              <a:chOff x="1209816" y="3600450"/>
              <a:chExt cx="618984" cy="571500"/>
            </a:xfrm>
            <a:solidFill>
              <a:srgbClr val="924900"/>
            </a:solidFill>
          </p:grpSpPr>
          <p:sp>
            <p:nvSpPr>
              <p:cNvPr id="1221" name="Oval 1220"/>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22" name="Oval 1221"/>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23" name="Oval 1222"/>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24" name="Oval 1223"/>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25" name="Oval 1224"/>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73" name="Group 1172"/>
            <p:cNvGrpSpPr/>
            <p:nvPr/>
          </p:nvGrpSpPr>
          <p:grpSpPr>
            <a:xfrm>
              <a:off x="424899" y="1404822"/>
              <a:ext cx="312596" cy="296063"/>
              <a:chOff x="1209816" y="3600450"/>
              <a:chExt cx="618984" cy="571500"/>
            </a:xfrm>
            <a:solidFill>
              <a:srgbClr val="924900"/>
            </a:solidFill>
          </p:grpSpPr>
          <p:sp>
            <p:nvSpPr>
              <p:cNvPr id="1216" name="Oval 1215"/>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17" name="Oval 1216"/>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18" name="Oval 1217"/>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19" name="Oval 1218"/>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20" name="Oval 1219"/>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74" name="Group 1173"/>
            <p:cNvGrpSpPr/>
            <p:nvPr/>
          </p:nvGrpSpPr>
          <p:grpSpPr>
            <a:xfrm>
              <a:off x="1176448" y="1445146"/>
              <a:ext cx="312596" cy="296063"/>
              <a:chOff x="1209816" y="3600450"/>
              <a:chExt cx="618984" cy="571500"/>
            </a:xfrm>
            <a:solidFill>
              <a:srgbClr val="924900"/>
            </a:solidFill>
          </p:grpSpPr>
          <p:sp>
            <p:nvSpPr>
              <p:cNvPr id="1211" name="Oval 1210"/>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12" name="Oval 1211"/>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13" name="Oval 1212"/>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14" name="Oval 1213"/>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15" name="Oval 1214"/>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75" name="Group 1174"/>
            <p:cNvGrpSpPr/>
            <p:nvPr/>
          </p:nvGrpSpPr>
          <p:grpSpPr>
            <a:xfrm>
              <a:off x="795428" y="1414432"/>
              <a:ext cx="312596" cy="296063"/>
              <a:chOff x="1209816" y="3600450"/>
              <a:chExt cx="618984" cy="571500"/>
            </a:xfrm>
            <a:solidFill>
              <a:srgbClr val="924900"/>
            </a:solidFill>
          </p:grpSpPr>
          <p:sp>
            <p:nvSpPr>
              <p:cNvPr id="1206" name="Oval 1205"/>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7" name="Oval 1206"/>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8" name="Oval 1207"/>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9" name="Oval 1208"/>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10" name="Oval 1209"/>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76" name="Group 1175"/>
            <p:cNvGrpSpPr/>
            <p:nvPr/>
          </p:nvGrpSpPr>
          <p:grpSpPr>
            <a:xfrm>
              <a:off x="570746" y="1799403"/>
              <a:ext cx="312596" cy="296063"/>
              <a:chOff x="1209816" y="3600450"/>
              <a:chExt cx="618984" cy="571500"/>
            </a:xfrm>
            <a:solidFill>
              <a:srgbClr val="924900"/>
            </a:solidFill>
          </p:grpSpPr>
          <p:sp>
            <p:nvSpPr>
              <p:cNvPr id="1201" name="Oval 1200"/>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2" name="Oval 1201"/>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3" name="Oval 1202"/>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4" name="Oval 1203"/>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5" name="Oval 1204"/>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77" name="Group 1176"/>
            <p:cNvGrpSpPr/>
            <p:nvPr/>
          </p:nvGrpSpPr>
          <p:grpSpPr>
            <a:xfrm>
              <a:off x="1405491" y="1078172"/>
              <a:ext cx="312596" cy="296063"/>
              <a:chOff x="1209816" y="3600450"/>
              <a:chExt cx="618984" cy="571500"/>
            </a:xfrm>
            <a:solidFill>
              <a:srgbClr val="924900"/>
            </a:solidFill>
          </p:grpSpPr>
          <p:sp>
            <p:nvSpPr>
              <p:cNvPr id="1196" name="Oval 1195"/>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7" name="Oval 1196"/>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8" name="Oval 1197"/>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9" name="Oval 1198"/>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0" name="Oval 1199"/>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78" name="Group 1177"/>
            <p:cNvGrpSpPr/>
            <p:nvPr/>
          </p:nvGrpSpPr>
          <p:grpSpPr>
            <a:xfrm>
              <a:off x="951725" y="1771650"/>
              <a:ext cx="312596" cy="296063"/>
              <a:chOff x="1209816" y="3600450"/>
              <a:chExt cx="618984" cy="571500"/>
            </a:xfrm>
            <a:solidFill>
              <a:srgbClr val="924900"/>
            </a:solidFill>
          </p:grpSpPr>
          <p:sp>
            <p:nvSpPr>
              <p:cNvPr id="1191" name="Oval 1190"/>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2" name="Oval 1191"/>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3" name="Oval 1192"/>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4" name="Oval 1193"/>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5" name="Oval 1194"/>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79" name="Group 1178"/>
            <p:cNvGrpSpPr/>
            <p:nvPr/>
          </p:nvGrpSpPr>
          <p:grpSpPr>
            <a:xfrm>
              <a:off x="1325034" y="1771650"/>
              <a:ext cx="312596" cy="296063"/>
              <a:chOff x="1209816" y="3600450"/>
              <a:chExt cx="618984" cy="571500"/>
            </a:xfrm>
            <a:solidFill>
              <a:srgbClr val="924900"/>
            </a:solidFill>
          </p:grpSpPr>
          <p:sp>
            <p:nvSpPr>
              <p:cNvPr id="1186" name="Oval 1185"/>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7" name="Oval 1186"/>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8" name="Oval 1187"/>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9" name="Oval 1188"/>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0" name="Oval 1189"/>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80" name="Group 1179"/>
            <p:cNvGrpSpPr/>
            <p:nvPr/>
          </p:nvGrpSpPr>
          <p:grpSpPr>
            <a:xfrm>
              <a:off x="1538782" y="1428750"/>
              <a:ext cx="312596" cy="296063"/>
              <a:chOff x="1209816" y="3600450"/>
              <a:chExt cx="618984" cy="571500"/>
            </a:xfrm>
            <a:solidFill>
              <a:srgbClr val="924900"/>
            </a:solidFill>
          </p:grpSpPr>
          <p:sp>
            <p:nvSpPr>
              <p:cNvPr id="1181" name="Oval 1180"/>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2" name="Oval 1181"/>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3" name="Oval 1182"/>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4" name="Oval 1183"/>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5" name="Oval 1184"/>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231" name="Group 1230"/>
          <p:cNvGrpSpPr/>
          <p:nvPr/>
        </p:nvGrpSpPr>
        <p:grpSpPr>
          <a:xfrm>
            <a:off x="303111" y="1395210"/>
            <a:ext cx="1602419" cy="1341821"/>
            <a:chOff x="424899" y="1036413"/>
            <a:chExt cx="1426479" cy="1059053"/>
          </a:xfrm>
        </p:grpSpPr>
        <p:grpSp>
          <p:nvGrpSpPr>
            <p:cNvPr id="1232" name="Group 1231"/>
            <p:cNvGrpSpPr/>
            <p:nvPr/>
          </p:nvGrpSpPr>
          <p:grpSpPr>
            <a:xfrm>
              <a:off x="601804" y="1085850"/>
              <a:ext cx="312596" cy="296063"/>
              <a:chOff x="1209816" y="3600450"/>
              <a:chExt cx="618984" cy="571500"/>
            </a:xfrm>
            <a:solidFill>
              <a:srgbClr val="924900"/>
            </a:solidFill>
          </p:grpSpPr>
          <p:sp>
            <p:nvSpPr>
              <p:cNvPr id="1287" name="Oval 1286"/>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88" name="Oval 1287"/>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89" name="Oval 1288"/>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90" name="Oval 1289"/>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91" name="Oval 1290"/>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33" name="Group 1232"/>
            <p:cNvGrpSpPr/>
            <p:nvPr/>
          </p:nvGrpSpPr>
          <p:grpSpPr>
            <a:xfrm>
              <a:off x="1031144" y="1036413"/>
              <a:ext cx="312596" cy="296063"/>
              <a:chOff x="1209816" y="3600450"/>
              <a:chExt cx="618984" cy="571500"/>
            </a:xfrm>
            <a:solidFill>
              <a:srgbClr val="924900"/>
            </a:solidFill>
          </p:grpSpPr>
          <p:sp>
            <p:nvSpPr>
              <p:cNvPr id="1282" name="Oval 1281"/>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83" name="Oval 1282"/>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84" name="Oval 1283"/>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85" name="Oval 1284"/>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86" name="Oval 1285"/>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34" name="Group 1233"/>
            <p:cNvGrpSpPr/>
            <p:nvPr/>
          </p:nvGrpSpPr>
          <p:grpSpPr>
            <a:xfrm>
              <a:off x="424899" y="1404822"/>
              <a:ext cx="312596" cy="296063"/>
              <a:chOff x="1209816" y="3600450"/>
              <a:chExt cx="618984" cy="571500"/>
            </a:xfrm>
            <a:solidFill>
              <a:srgbClr val="924900"/>
            </a:solidFill>
          </p:grpSpPr>
          <p:sp>
            <p:nvSpPr>
              <p:cNvPr id="1277" name="Oval 1276"/>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8" name="Oval 1277"/>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9" name="Oval 1278"/>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80" name="Oval 1279"/>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81" name="Oval 1280"/>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35" name="Group 1234"/>
            <p:cNvGrpSpPr/>
            <p:nvPr/>
          </p:nvGrpSpPr>
          <p:grpSpPr>
            <a:xfrm>
              <a:off x="1176448" y="1445146"/>
              <a:ext cx="312596" cy="296063"/>
              <a:chOff x="1209816" y="3600450"/>
              <a:chExt cx="618984" cy="571500"/>
            </a:xfrm>
            <a:solidFill>
              <a:srgbClr val="924900"/>
            </a:solidFill>
          </p:grpSpPr>
          <p:sp>
            <p:nvSpPr>
              <p:cNvPr id="1272" name="Oval 1271"/>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3" name="Oval 1272"/>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4" name="Oval 1273"/>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5" name="Oval 1274"/>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6" name="Oval 1275"/>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36" name="Group 1235"/>
            <p:cNvGrpSpPr/>
            <p:nvPr/>
          </p:nvGrpSpPr>
          <p:grpSpPr>
            <a:xfrm>
              <a:off x="795428" y="1414432"/>
              <a:ext cx="312596" cy="296063"/>
              <a:chOff x="1209816" y="3600450"/>
              <a:chExt cx="618984" cy="571500"/>
            </a:xfrm>
            <a:solidFill>
              <a:srgbClr val="924900"/>
            </a:solidFill>
          </p:grpSpPr>
          <p:sp>
            <p:nvSpPr>
              <p:cNvPr id="1267" name="Oval 1266"/>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8" name="Oval 1267"/>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9" name="Oval 1268"/>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0" name="Oval 1269"/>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1" name="Oval 1270"/>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37" name="Group 1236"/>
            <p:cNvGrpSpPr/>
            <p:nvPr/>
          </p:nvGrpSpPr>
          <p:grpSpPr>
            <a:xfrm>
              <a:off x="570746" y="1799403"/>
              <a:ext cx="312596" cy="296063"/>
              <a:chOff x="1209816" y="3600450"/>
              <a:chExt cx="618984" cy="571500"/>
            </a:xfrm>
            <a:solidFill>
              <a:srgbClr val="924900"/>
            </a:solidFill>
          </p:grpSpPr>
          <p:sp>
            <p:nvSpPr>
              <p:cNvPr id="1262" name="Oval 1261"/>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3" name="Oval 1262"/>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4" name="Oval 1263"/>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5" name="Oval 1264"/>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6" name="Oval 1265"/>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38" name="Group 1237"/>
            <p:cNvGrpSpPr/>
            <p:nvPr/>
          </p:nvGrpSpPr>
          <p:grpSpPr>
            <a:xfrm>
              <a:off x="1405491" y="1078172"/>
              <a:ext cx="312596" cy="296063"/>
              <a:chOff x="1209816" y="3600450"/>
              <a:chExt cx="618984" cy="571500"/>
            </a:xfrm>
            <a:solidFill>
              <a:srgbClr val="924900"/>
            </a:solidFill>
          </p:grpSpPr>
          <p:sp>
            <p:nvSpPr>
              <p:cNvPr id="1257" name="Oval 1256"/>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8" name="Oval 1257"/>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9" name="Oval 1258"/>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0" name="Oval 1259"/>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1" name="Oval 1260"/>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39" name="Group 1238"/>
            <p:cNvGrpSpPr/>
            <p:nvPr/>
          </p:nvGrpSpPr>
          <p:grpSpPr>
            <a:xfrm>
              <a:off x="951725" y="1771650"/>
              <a:ext cx="312596" cy="296063"/>
              <a:chOff x="1209816" y="3600450"/>
              <a:chExt cx="618984" cy="571500"/>
            </a:xfrm>
            <a:solidFill>
              <a:srgbClr val="924900"/>
            </a:solidFill>
          </p:grpSpPr>
          <p:sp>
            <p:nvSpPr>
              <p:cNvPr id="1252" name="Oval 1251"/>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3" name="Oval 1252"/>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4" name="Oval 1253"/>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5" name="Oval 1254"/>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6" name="Oval 1255"/>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40" name="Group 1239"/>
            <p:cNvGrpSpPr/>
            <p:nvPr/>
          </p:nvGrpSpPr>
          <p:grpSpPr>
            <a:xfrm>
              <a:off x="1325034" y="1771650"/>
              <a:ext cx="312596" cy="296063"/>
              <a:chOff x="1209816" y="3600450"/>
              <a:chExt cx="618984" cy="571500"/>
            </a:xfrm>
            <a:solidFill>
              <a:srgbClr val="924900"/>
            </a:solidFill>
          </p:grpSpPr>
          <p:sp>
            <p:nvSpPr>
              <p:cNvPr id="1247" name="Oval 1246"/>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48" name="Oval 1247"/>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49" name="Oval 1248"/>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0" name="Oval 1249"/>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1" name="Oval 1250"/>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41" name="Group 1240"/>
            <p:cNvGrpSpPr/>
            <p:nvPr/>
          </p:nvGrpSpPr>
          <p:grpSpPr>
            <a:xfrm>
              <a:off x="1538782" y="1428750"/>
              <a:ext cx="312596" cy="296063"/>
              <a:chOff x="1209816" y="3600450"/>
              <a:chExt cx="618984" cy="571500"/>
            </a:xfrm>
            <a:solidFill>
              <a:srgbClr val="924900"/>
            </a:solidFill>
          </p:grpSpPr>
          <p:sp>
            <p:nvSpPr>
              <p:cNvPr id="1242" name="Oval 1241"/>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43" name="Oval 1242"/>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44" name="Oval 1243"/>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45" name="Oval 1244"/>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46" name="Oval 1245"/>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293" name="Group 1292"/>
          <p:cNvGrpSpPr/>
          <p:nvPr/>
        </p:nvGrpSpPr>
        <p:grpSpPr>
          <a:xfrm>
            <a:off x="5475795" y="3023449"/>
            <a:ext cx="1602419" cy="1341821"/>
            <a:chOff x="424899" y="1036413"/>
            <a:chExt cx="1426479" cy="1059053"/>
          </a:xfrm>
        </p:grpSpPr>
        <p:grpSp>
          <p:nvGrpSpPr>
            <p:cNvPr id="1837" name="Group 1836"/>
            <p:cNvGrpSpPr/>
            <p:nvPr/>
          </p:nvGrpSpPr>
          <p:grpSpPr>
            <a:xfrm>
              <a:off x="601804" y="1085850"/>
              <a:ext cx="312596" cy="296063"/>
              <a:chOff x="1209816" y="3600450"/>
              <a:chExt cx="618984" cy="571500"/>
            </a:xfrm>
            <a:solidFill>
              <a:srgbClr val="924900"/>
            </a:solidFill>
          </p:grpSpPr>
          <p:sp>
            <p:nvSpPr>
              <p:cNvPr id="1892" name="Oval 1891"/>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3" name="Oval 1892"/>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4" name="Oval 1893"/>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5" name="Oval 1894"/>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6" name="Oval 1895"/>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38" name="Group 1837"/>
            <p:cNvGrpSpPr/>
            <p:nvPr/>
          </p:nvGrpSpPr>
          <p:grpSpPr>
            <a:xfrm>
              <a:off x="1031144" y="1036413"/>
              <a:ext cx="312596" cy="296063"/>
              <a:chOff x="1209816" y="3600450"/>
              <a:chExt cx="618984" cy="571500"/>
            </a:xfrm>
            <a:solidFill>
              <a:srgbClr val="924900"/>
            </a:solidFill>
          </p:grpSpPr>
          <p:sp>
            <p:nvSpPr>
              <p:cNvPr id="1887" name="Oval 1886"/>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8" name="Oval 1887"/>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9" name="Oval 1888"/>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0" name="Oval 1889"/>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1" name="Oval 1890"/>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39" name="Group 1838"/>
            <p:cNvGrpSpPr/>
            <p:nvPr/>
          </p:nvGrpSpPr>
          <p:grpSpPr>
            <a:xfrm>
              <a:off x="424899" y="1404822"/>
              <a:ext cx="312596" cy="296063"/>
              <a:chOff x="1209816" y="3600450"/>
              <a:chExt cx="618984" cy="571500"/>
            </a:xfrm>
            <a:solidFill>
              <a:srgbClr val="924900"/>
            </a:solidFill>
          </p:grpSpPr>
          <p:sp>
            <p:nvSpPr>
              <p:cNvPr id="1882" name="Oval 1881"/>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3" name="Oval 1882"/>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4" name="Oval 1883"/>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5" name="Oval 1884"/>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6" name="Oval 1885"/>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40" name="Group 1839"/>
            <p:cNvGrpSpPr/>
            <p:nvPr/>
          </p:nvGrpSpPr>
          <p:grpSpPr>
            <a:xfrm>
              <a:off x="1176448" y="1445146"/>
              <a:ext cx="312596" cy="296063"/>
              <a:chOff x="1209816" y="3600450"/>
              <a:chExt cx="618984" cy="571500"/>
            </a:xfrm>
            <a:solidFill>
              <a:srgbClr val="924900"/>
            </a:solidFill>
          </p:grpSpPr>
          <p:sp>
            <p:nvSpPr>
              <p:cNvPr id="1877" name="Oval 1876"/>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78" name="Oval 1877"/>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79" name="Oval 1878"/>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0" name="Oval 1879"/>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1" name="Oval 1880"/>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41" name="Group 1840"/>
            <p:cNvGrpSpPr/>
            <p:nvPr/>
          </p:nvGrpSpPr>
          <p:grpSpPr>
            <a:xfrm>
              <a:off x="795428" y="1414432"/>
              <a:ext cx="312596" cy="296063"/>
              <a:chOff x="1209816" y="3600450"/>
              <a:chExt cx="618984" cy="571500"/>
            </a:xfrm>
            <a:solidFill>
              <a:srgbClr val="924900"/>
            </a:solidFill>
          </p:grpSpPr>
          <p:sp>
            <p:nvSpPr>
              <p:cNvPr id="1872" name="Oval 1871"/>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73" name="Oval 1872"/>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74" name="Oval 1873"/>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75" name="Oval 1874"/>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76" name="Oval 1875"/>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42" name="Group 1841"/>
            <p:cNvGrpSpPr/>
            <p:nvPr/>
          </p:nvGrpSpPr>
          <p:grpSpPr>
            <a:xfrm>
              <a:off x="570746" y="1799403"/>
              <a:ext cx="312596" cy="296063"/>
              <a:chOff x="1209816" y="3600450"/>
              <a:chExt cx="618984" cy="571500"/>
            </a:xfrm>
            <a:solidFill>
              <a:srgbClr val="924900"/>
            </a:solidFill>
          </p:grpSpPr>
          <p:sp>
            <p:nvSpPr>
              <p:cNvPr id="1867" name="Oval 1866"/>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8" name="Oval 1867"/>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9" name="Oval 1868"/>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70" name="Oval 1869"/>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71" name="Oval 1870"/>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43" name="Group 1842"/>
            <p:cNvGrpSpPr/>
            <p:nvPr/>
          </p:nvGrpSpPr>
          <p:grpSpPr>
            <a:xfrm>
              <a:off x="1405491" y="1078172"/>
              <a:ext cx="312596" cy="296063"/>
              <a:chOff x="1209816" y="3600450"/>
              <a:chExt cx="618984" cy="571500"/>
            </a:xfrm>
            <a:solidFill>
              <a:srgbClr val="924900"/>
            </a:solidFill>
          </p:grpSpPr>
          <p:sp>
            <p:nvSpPr>
              <p:cNvPr id="1862" name="Oval 1861"/>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3" name="Oval 1862"/>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4" name="Oval 1863"/>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5" name="Oval 1864"/>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6" name="Oval 1865"/>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44" name="Group 1843"/>
            <p:cNvGrpSpPr/>
            <p:nvPr/>
          </p:nvGrpSpPr>
          <p:grpSpPr>
            <a:xfrm>
              <a:off x="951725" y="1771650"/>
              <a:ext cx="312596" cy="296063"/>
              <a:chOff x="1209816" y="3600450"/>
              <a:chExt cx="618984" cy="571500"/>
            </a:xfrm>
            <a:solidFill>
              <a:srgbClr val="924900"/>
            </a:solidFill>
          </p:grpSpPr>
          <p:sp>
            <p:nvSpPr>
              <p:cNvPr id="1857" name="Oval 1856"/>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8" name="Oval 1857"/>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9" name="Oval 1858"/>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0" name="Oval 1859"/>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1" name="Oval 1860"/>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45" name="Group 1844"/>
            <p:cNvGrpSpPr/>
            <p:nvPr/>
          </p:nvGrpSpPr>
          <p:grpSpPr>
            <a:xfrm>
              <a:off x="1325034" y="1771650"/>
              <a:ext cx="312596" cy="296063"/>
              <a:chOff x="1209816" y="3600450"/>
              <a:chExt cx="618984" cy="571500"/>
            </a:xfrm>
            <a:solidFill>
              <a:srgbClr val="924900"/>
            </a:solidFill>
          </p:grpSpPr>
          <p:sp>
            <p:nvSpPr>
              <p:cNvPr id="1852" name="Oval 1851"/>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3" name="Oval 1852"/>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4" name="Oval 1853"/>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5" name="Oval 1854"/>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6" name="Oval 1855"/>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46" name="Group 1845"/>
            <p:cNvGrpSpPr/>
            <p:nvPr/>
          </p:nvGrpSpPr>
          <p:grpSpPr>
            <a:xfrm>
              <a:off x="1538782" y="1428750"/>
              <a:ext cx="312596" cy="296063"/>
              <a:chOff x="1209816" y="3600450"/>
              <a:chExt cx="618984" cy="571500"/>
            </a:xfrm>
            <a:solidFill>
              <a:srgbClr val="924900"/>
            </a:solidFill>
          </p:grpSpPr>
          <p:sp>
            <p:nvSpPr>
              <p:cNvPr id="1847" name="Oval 1846"/>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48" name="Oval 1847"/>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49" name="Oval 1848"/>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0" name="Oval 1849"/>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1" name="Oval 1850"/>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294" name="Group 1293"/>
          <p:cNvGrpSpPr/>
          <p:nvPr/>
        </p:nvGrpSpPr>
        <p:grpSpPr>
          <a:xfrm>
            <a:off x="2068325" y="3023449"/>
            <a:ext cx="1602419" cy="1341821"/>
            <a:chOff x="424899" y="1036413"/>
            <a:chExt cx="1426479" cy="1059053"/>
          </a:xfrm>
        </p:grpSpPr>
        <p:grpSp>
          <p:nvGrpSpPr>
            <p:cNvPr id="1777" name="Group 1776"/>
            <p:cNvGrpSpPr/>
            <p:nvPr/>
          </p:nvGrpSpPr>
          <p:grpSpPr>
            <a:xfrm>
              <a:off x="601804" y="1085850"/>
              <a:ext cx="312596" cy="296063"/>
              <a:chOff x="1209816" y="3600450"/>
              <a:chExt cx="618984" cy="571500"/>
            </a:xfrm>
            <a:solidFill>
              <a:srgbClr val="924900"/>
            </a:solidFill>
          </p:grpSpPr>
          <p:sp>
            <p:nvSpPr>
              <p:cNvPr id="1832" name="Oval 1831"/>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33" name="Oval 1832"/>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34" name="Oval 1833"/>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35" name="Oval 1834"/>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36" name="Oval 1835"/>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78" name="Group 1777"/>
            <p:cNvGrpSpPr/>
            <p:nvPr/>
          </p:nvGrpSpPr>
          <p:grpSpPr>
            <a:xfrm>
              <a:off x="1031144" y="1036413"/>
              <a:ext cx="312596" cy="296063"/>
              <a:chOff x="1209816" y="3600450"/>
              <a:chExt cx="618984" cy="571500"/>
            </a:xfrm>
            <a:solidFill>
              <a:srgbClr val="924900"/>
            </a:solidFill>
          </p:grpSpPr>
          <p:sp>
            <p:nvSpPr>
              <p:cNvPr id="1827" name="Oval 1826"/>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8" name="Oval 1827"/>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9" name="Oval 1828"/>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30" name="Oval 1829"/>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31" name="Oval 1830"/>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79" name="Group 1778"/>
            <p:cNvGrpSpPr/>
            <p:nvPr/>
          </p:nvGrpSpPr>
          <p:grpSpPr>
            <a:xfrm>
              <a:off x="424899" y="1404822"/>
              <a:ext cx="312596" cy="296063"/>
              <a:chOff x="1209816" y="3600450"/>
              <a:chExt cx="618984" cy="571500"/>
            </a:xfrm>
            <a:solidFill>
              <a:srgbClr val="924900"/>
            </a:solidFill>
          </p:grpSpPr>
          <p:sp>
            <p:nvSpPr>
              <p:cNvPr id="1822" name="Oval 1821"/>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3" name="Oval 1822"/>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4" name="Oval 1823"/>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5" name="Oval 1824"/>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6" name="Oval 1825"/>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80" name="Group 1779"/>
            <p:cNvGrpSpPr/>
            <p:nvPr/>
          </p:nvGrpSpPr>
          <p:grpSpPr>
            <a:xfrm>
              <a:off x="1176448" y="1445146"/>
              <a:ext cx="312596" cy="296063"/>
              <a:chOff x="1209816" y="3600450"/>
              <a:chExt cx="618984" cy="571500"/>
            </a:xfrm>
            <a:solidFill>
              <a:srgbClr val="924900"/>
            </a:solidFill>
          </p:grpSpPr>
          <p:sp>
            <p:nvSpPr>
              <p:cNvPr id="1817" name="Oval 1816"/>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8" name="Oval 1817"/>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9" name="Oval 1818"/>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0" name="Oval 1819"/>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1" name="Oval 1820"/>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81" name="Group 1780"/>
            <p:cNvGrpSpPr/>
            <p:nvPr/>
          </p:nvGrpSpPr>
          <p:grpSpPr>
            <a:xfrm>
              <a:off x="795428" y="1414432"/>
              <a:ext cx="312596" cy="296063"/>
              <a:chOff x="1209816" y="3600450"/>
              <a:chExt cx="618984" cy="571500"/>
            </a:xfrm>
            <a:solidFill>
              <a:srgbClr val="924900"/>
            </a:solidFill>
          </p:grpSpPr>
          <p:sp>
            <p:nvSpPr>
              <p:cNvPr id="1812" name="Oval 1811"/>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3" name="Oval 1812"/>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4" name="Oval 1813"/>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5" name="Oval 1814"/>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6" name="Oval 1815"/>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82" name="Group 1781"/>
            <p:cNvGrpSpPr/>
            <p:nvPr/>
          </p:nvGrpSpPr>
          <p:grpSpPr>
            <a:xfrm>
              <a:off x="570746" y="1799403"/>
              <a:ext cx="312596" cy="296063"/>
              <a:chOff x="1209816" y="3600450"/>
              <a:chExt cx="618984" cy="571500"/>
            </a:xfrm>
            <a:solidFill>
              <a:srgbClr val="924900"/>
            </a:solidFill>
          </p:grpSpPr>
          <p:sp>
            <p:nvSpPr>
              <p:cNvPr id="1807" name="Oval 1806"/>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8" name="Oval 1807"/>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9" name="Oval 1808"/>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0" name="Oval 1809"/>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1" name="Oval 1810"/>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83" name="Group 1782"/>
            <p:cNvGrpSpPr/>
            <p:nvPr/>
          </p:nvGrpSpPr>
          <p:grpSpPr>
            <a:xfrm>
              <a:off x="1405491" y="1078172"/>
              <a:ext cx="312596" cy="296063"/>
              <a:chOff x="1209816" y="3600450"/>
              <a:chExt cx="618984" cy="571500"/>
            </a:xfrm>
            <a:solidFill>
              <a:srgbClr val="924900"/>
            </a:solidFill>
          </p:grpSpPr>
          <p:sp>
            <p:nvSpPr>
              <p:cNvPr id="1802" name="Oval 1801"/>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3" name="Oval 1802"/>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4" name="Oval 1803"/>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5" name="Oval 1804"/>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6" name="Oval 1805"/>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84" name="Group 1783"/>
            <p:cNvGrpSpPr/>
            <p:nvPr/>
          </p:nvGrpSpPr>
          <p:grpSpPr>
            <a:xfrm>
              <a:off x="951725" y="1771650"/>
              <a:ext cx="312596" cy="296063"/>
              <a:chOff x="1209816" y="3600450"/>
              <a:chExt cx="618984" cy="571500"/>
            </a:xfrm>
            <a:solidFill>
              <a:srgbClr val="924900"/>
            </a:solidFill>
          </p:grpSpPr>
          <p:sp>
            <p:nvSpPr>
              <p:cNvPr id="1797" name="Oval 1796"/>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98" name="Oval 1797"/>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99" name="Oval 1798"/>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0" name="Oval 1799"/>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1" name="Oval 1800"/>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85" name="Group 1784"/>
            <p:cNvGrpSpPr/>
            <p:nvPr/>
          </p:nvGrpSpPr>
          <p:grpSpPr>
            <a:xfrm>
              <a:off x="1325034" y="1771650"/>
              <a:ext cx="312596" cy="296063"/>
              <a:chOff x="1209816" y="3600450"/>
              <a:chExt cx="618984" cy="571500"/>
            </a:xfrm>
            <a:solidFill>
              <a:srgbClr val="924900"/>
            </a:solidFill>
          </p:grpSpPr>
          <p:sp>
            <p:nvSpPr>
              <p:cNvPr id="1792" name="Oval 1791"/>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93" name="Oval 1792"/>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94" name="Oval 1793"/>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95" name="Oval 1794"/>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96" name="Oval 1795"/>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86" name="Group 1785"/>
            <p:cNvGrpSpPr/>
            <p:nvPr/>
          </p:nvGrpSpPr>
          <p:grpSpPr>
            <a:xfrm>
              <a:off x="1538782" y="1428750"/>
              <a:ext cx="312596" cy="296063"/>
              <a:chOff x="1209816" y="3600450"/>
              <a:chExt cx="618984" cy="571500"/>
            </a:xfrm>
            <a:solidFill>
              <a:srgbClr val="924900"/>
            </a:solidFill>
          </p:grpSpPr>
          <p:sp>
            <p:nvSpPr>
              <p:cNvPr id="1787" name="Oval 1786"/>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88" name="Oval 1787"/>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89" name="Oval 1788"/>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90" name="Oval 1789"/>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91" name="Oval 1790"/>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295" name="Group 1294"/>
          <p:cNvGrpSpPr/>
          <p:nvPr/>
        </p:nvGrpSpPr>
        <p:grpSpPr>
          <a:xfrm>
            <a:off x="7304595" y="3023449"/>
            <a:ext cx="1602419" cy="1341821"/>
            <a:chOff x="424899" y="1036413"/>
            <a:chExt cx="1426479" cy="1059053"/>
          </a:xfrm>
        </p:grpSpPr>
        <p:grpSp>
          <p:nvGrpSpPr>
            <p:cNvPr id="1717" name="Group 1716"/>
            <p:cNvGrpSpPr/>
            <p:nvPr/>
          </p:nvGrpSpPr>
          <p:grpSpPr>
            <a:xfrm>
              <a:off x="601804" y="1085850"/>
              <a:ext cx="312596" cy="296063"/>
              <a:chOff x="1209816" y="3600450"/>
              <a:chExt cx="618984" cy="571500"/>
            </a:xfrm>
            <a:solidFill>
              <a:srgbClr val="924900"/>
            </a:solidFill>
          </p:grpSpPr>
          <p:sp>
            <p:nvSpPr>
              <p:cNvPr id="1772" name="Oval 1771"/>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73" name="Oval 1772"/>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74" name="Oval 1773"/>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75" name="Oval 1774"/>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76" name="Oval 1775"/>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18" name="Group 1717"/>
            <p:cNvGrpSpPr/>
            <p:nvPr/>
          </p:nvGrpSpPr>
          <p:grpSpPr>
            <a:xfrm>
              <a:off x="1031144" y="1036413"/>
              <a:ext cx="312596" cy="296063"/>
              <a:chOff x="1209816" y="3600450"/>
              <a:chExt cx="618984" cy="571500"/>
            </a:xfrm>
            <a:solidFill>
              <a:srgbClr val="924900"/>
            </a:solidFill>
          </p:grpSpPr>
          <p:sp>
            <p:nvSpPr>
              <p:cNvPr id="1767" name="Oval 1766"/>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8" name="Oval 1767"/>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9" name="Oval 1768"/>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70" name="Oval 1769"/>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71" name="Oval 1770"/>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19" name="Group 1718"/>
            <p:cNvGrpSpPr/>
            <p:nvPr/>
          </p:nvGrpSpPr>
          <p:grpSpPr>
            <a:xfrm>
              <a:off x="424899" y="1404822"/>
              <a:ext cx="312596" cy="296063"/>
              <a:chOff x="1209816" y="3600450"/>
              <a:chExt cx="618984" cy="571500"/>
            </a:xfrm>
            <a:solidFill>
              <a:srgbClr val="924900"/>
            </a:solidFill>
          </p:grpSpPr>
          <p:sp>
            <p:nvSpPr>
              <p:cNvPr id="1762" name="Oval 1761"/>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3" name="Oval 1762"/>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4" name="Oval 1763"/>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5" name="Oval 1764"/>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6" name="Oval 1765"/>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20" name="Group 1719"/>
            <p:cNvGrpSpPr/>
            <p:nvPr/>
          </p:nvGrpSpPr>
          <p:grpSpPr>
            <a:xfrm>
              <a:off x="1176448" y="1445146"/>
              <a:ext cx="312596" cy="296063"/>
              <a:chOff x="1209816" y="3600450"/>
              <a:chExt cx="618984" cy="571500"/>
            </a:xfrm>
            <a:solidFill>
              <a:srgbClr val="924900"/>
            </a:solidFill>
          </p:grpSpPr>
          <p:sp>
            <p:nvSpPr>
              <p:cNvPr id="1757" name="Oval 1756"/>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8" name="Oval 1757"/>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9" name="Oval 1758"/>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0" name="Oval 1759"/>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1" name="Oval 1760"/>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21" name="Group 1720"/>
            <p:cNvGrpSpPr/>
            <p:nvPr/>
          </p:nvGrpSpPr>
          <p:grpSpPr>
            <a:xfrm>
              <a:off x="795428" y="1414432"/>
              <a:ext cx="312596" cy="296063"/>
              <a:chOff x="1209816" y="3600450"/>
              <a:chExt cx="618984" cy="571500"/>
            </a:xfrm>
            <a:solidFill>
              <a:srgbClr val="924900"/>
            </a:solidFill>
          </p:grpSpPr>
          <p:sp>
            <p:nvSpPr>
              <p:cNvPr id="1752" name="Oval 1751"/>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3" name="Oval 1752"/>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4" name="Oval 1753"/>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5" name="Oval 1754"/>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6" name="Oval 1755"/>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22" name="Group 1721"/>
            <p:cNvGrpSpPr/>
            <p:nvPr/>
          </p:nvGrpSpPr>
          <p:grpSpPr>
            <a:xfrm>
              <a:off x="570746" y="1799403"/>
              <a:ext cx="312596" cy="296063"/>
              <a:chOff x="1209816" y="3600450"/>
              <a:chExt cx="618984" cy="571500"/>
            </a:xfrm>
            <a:solidFill>
              <a:srgbClr val="924900"/>
            </a:solidFill>
          </p:grpSpPr>
          <p:sp>
            <p:nvSpPr>
              <p:cNvPr id="1747" name="Oval 1746"/>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8" name="Oval 1747"/>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9" name="Oval 1748"/>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0" name="Oval 1749"/>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1" name="Oval 1750"/>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23" name="Group 1722"/>
            <p:cNvGrpSpPr/>
            <p:nvPr/>
          </p:nvGrpSpPr>
          <p:grpSpPr>
            <a:xfrm>
              <a:off x="1405491" y="1078172"/>
              <a:ext cx="312596" cy="296063"/>
              <a:chOff x="1209816" y="3600450"/>
              <a:chExt cx="618984" cy="571500"/>
            </a:xfrm>
            <a:solidFill>
              <a:srgbClr val="924900"/>
            </a:solidFill>
          </p:grpSpPr>
          <p:sp>
            <p:nvSpPr>
              <p:cNvPr id="1742" name="Oval 1741"/>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3" name="Oval 1742"/>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4" name="Oval 1743"/>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5" name="Oval 1744"/>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6" name="Oval 1745"/>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24" name="Group 1723"/>
            <p:cNvGrpSpPr/>
            <p:nvPr/>
          </p:nvGrpSpPr>
          <p:grpSpPr>
            <a:xfrm>
              <a:off x="951725" y="1771650"/>
              <a:ext cx="312596" cy="296063"/>
              <a:chOff x="1209816" y="3600450"/>
              <a:chExt cx="618984" cy="571500"/>
            </a:xfrm>
            <a:solidFill>
              <a:srgbClr val="924900"/>
            </a:solidFill>
          </p:grpSpPr>
          <p:sp>
            <p:nvSpPr>
              <p:cNvPr id="1737" name="Oval 1736"/>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8" name="Oval 1737"/>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9" name="Oval 1738"/>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0" name="Oval 1739"/>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1" name="Oval 1740"/>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25" name="Group 1724"/>
            <p:cNvGrpSpPr/>
            <p:nvPr/>
          </p:nvGrpSpPr>
          <p:grpSpPr>
            <a:xfrm>
              <a:off x="1325034" y="1771650"/>
              <a:ext cx="312596" cy="296063"/>
              <a:chOff x="1209816" y="3600450"/>
              <a:chExt cx="618984" cy="571500"/>
            </a:xfrm>
            <a:solidFill>
              <a:srgbClr val="924900"/>
            </a:solidFill>
          </p:grpSpPr>
          <p:sp>
            <p:nvSpPr>
              <p:cNvPr id="1732" name="Oval 1731"/>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3" name="Oval 1732"/>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4" name="Oval 1733"/>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5" name="Oval 1734"/>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6" name="Oval 1735"/>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26" name="Group 1725"/>
            <p:cNvGrpSpPr/>
            <p:nvPr/>
          </p:nvGrpSpPr>
          <p:grpSpPr>
            <a:xfrm>
              <a:off x="1538782" y="1428750"/>
              <a:ext cx="312596" cy="296063"/>
              <a:chOff x="1209816" y="3600450"/>
              <a:chExt cx="618984" cy="571500"/>
            </a:xfrm>
            <a:solidFill>
              <a:srgbClr val="924900"/>
            </a:solidFill>
          </p:grpSpPr>
          <p:sp>
            <p:nvSpPr>
              <p:cNvPr id="1727" name="Oval 1726"/>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28" name="Oval 1727"/>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29" name="Oval 1728"/>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0" name="Oval 1729"/>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1" name="Oval 1730"/>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296" name="Group 1295"/>
          <p:cNvGrpSpPr/>
          <p:nvPr/>
        </p:nvGrpSpPr>
        <p:grpSpPr>
          <a:xfrm>
            <a:off x="3761295" y="3023449"/>
            <a:ext cx="1602419" cy="1341821"/>
            <a:chOff x="424899" y="1036413"/>
            <a:chExt cx="1426479" cy="1059053"/>
          </a:xfrm>
        </p:grpSpPr>
        <p:grpSp>
          <p:nvGrpSpPr>
            <p:cNvPr id="1358" name="Group 1357"/>
            <p:cNvGrpSpPr/>
            <p:nvPr/>
          </p:nvGrpSpPr>
          <p:grpSpPr>
            <a:xfrm>
              <a:off x="601804" y="1085850"/>
              <a:ext cx="312596" cy="296063"/>
              <a:chOff x="1209816" y="3600450"/>
              <a:chExt cx="618984" cy="571500"/>
            </a:xfrm>
            <a:solidFill>
              <a:srgbClr val="924900"/>
            </a:solidFill>
          </p:grpSpPr>
          <p:sp>
            <p:nvSpPr>
              <p:cNvPr id="1413" name="Oval 141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14" name="Oval 141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15" name="Oval 141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15" name="Oval 1714"/>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16" name="Oval 1715"/>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59" name="Group 1358"/>
            <p:cNvGrpSpPr/>
            <p:nvPr/>
          </p:nvGrpSpPr>
          <p:grpSpPr>
            <a:xfrm>
              <a:off x="1031144" y="1036413"/>
              <a:ext cx="312596" cy="296063"/>
              <a:chOff x="1209816" y="3600450"/>
              <a:chExt cx="618984" cy="571500"/>
            </a:xfrm>
            <a:solidFill>
              <a:srgbClr val="924900"/>
            </a:solidFill>
          </p:grpSpPr>
          <p:sp>
            <p:nvSpPr>
              <p:cNvPr id="1408" name="Oval 1407"/>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9" name="Oval 1408"/>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10" name="Oval 1409"/>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11" name="Oval 1410"/>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12" name="Oval 1411"/>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60" name="Group 1359"/>
            <p:cNvGrpSpPr/>
            <p:nvPr/>
          </p:nvGrpSpPr>
          <p:grpSpPr>
            <a:xfrm>
              <a:off x="424899" y="1404822"/>
              <a:ext cx="312596" cy="296063"/>
              <a:chOff x="1209816" y="3600450"/>
              <a:chExt cx="618984" cy="571500"/>
            </a:xfrm>
            <a:solidFill>
              <a:srgbClr val="924900"/>
            </a:solidFill>
          </p:grpSpPr>
          <p:sp>
            <p:nvSpPr>
              <p:cNvPr id="1403" name="Oval 140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4" name="Oval 140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5" name="Oval 140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6" name="Oval 1405"/>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7" name="Oval 1406"/>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61" name="Group 1360"/>
            <p:cNvGrpSpPr/>
            <p:nvPr/>
          </p:nvGrpSpPr>
          <p:grpSpPr>
            <a:xfrm>
              <a:off x="1176448" y="1445146"/>
              <a:ext cx="312596" cy="296063"/>
              <a:chOff x="1209816" y="3600450"/>
              <a:chExt cx="618984" cy="571500"/>
            </a:xfrm>
            <a:solidFill>
              <a:srgbClr val="924900"/>
            </a:solidFill>
          </p:grpSpPr>
          <p:sp>
            <p:nvSpPr>
              <p:cNvPr id="1398" name="Oval 1397"/>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9" name="Oval 1398"/>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0" name="Oval 1399"/>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1" name="Oval 1400"/>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2" name="Oval 1401"/>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62" name="Group 1361"/>
            <p:cNvGrpSpPr/>
            <p:nvPr/>
          </p:nvGrpSpPr>
          <p:grpSpPr>
            <a:xfrm>
              <a:off x="795428" y="1414432"/>
              <a:ext cx="312596" cy="296063"/>
              <a:chOff x="1209816" y="3600450"/>
              <a:chExt cx="618984" cy="571500"/>
            </a:xfrm>
            <a:solidFill>
              <a:srgbClr val="924900"/>
            </a:solidFill>
          </p:grpSpPr>
          <p:sp>
            <p:nvSpPr>
              <p:cNvPr id="1393" name="Oval 139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4" name="Oval 139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5" name="Oval 139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6" name="Oval 1395"/>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7" name="Oval 1396"/>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63" name="Group 1362"/>
            <p:cNvGrpSpPr/>
            <p:nvPr/>
          </p:nvGrpSpPr>
          <p:grpSpPr>
            <a:xfrm>
              <a:off x="570746" y="1799403"/>
              <a:ext cx="312596" cy="296063"/>
              <a:chOff x="1209816" y="3600450"/>
              <a:chExt cx="618984" cy="571500"/>
            </a:xfrm>
            <a:solidFill>
              <a:srgbClr val="924900"/>
            </a:solidFill>
          </p:grpSpPr>
          <p:sp>
            <p:nvSpPr>
              <p:cNvPr id="1388" name="Oval 1387"/>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9" name="Oval 1388"/>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0" name="Oval 1389"/>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1" name="Oval 1390"/>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2" name="Oval 1391"/>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64" name="Group 1363"/>
            <p:cNvGrpSpPr/>
            <p:nvPr/>
          </p:nvGrpSpPr>
          <p:grpSpPr>
            <a:xfrm>
              <a:off x="1405491" y="1078172"/>
              <a:ext cx="312596" cy="296063"/>
              <a:chOff x="1209816" y="3600450"/>
              <a:chExt cx="618984" cy="571500"/>
            </a:xfrm>
            <a:solidFill>
              <a:srgbClr val="924900"/>
            </a:solidFill>
          </p:grpSpPr>
          <p:sp>
            <p:nvSpPr>
              <p:cNvPr id="1383" name="Oval 138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4" name="Oval 138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5" name="Oval 138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6" name="Oval 1385"/>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7" name="Oval 1386"/>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65" name="Group 1364"/>
            <p:cNvGrpSpPr/>
            <p:nvPr/>
          </p:nvGrpSpPr>
          <p:grpSpPr>
            <a:xfrm>
              <a:off x="951725" y="1771650"/>
              <a:ext cx="312596" cy="296063"/>
              <a:chOff x="1209816" y="3600450"/>
              <a:chExt cx="618984" cy="571500"/>
            </a:xfrm>
            <a:solidFill>
              <a:srgbClr val="924900"/>
            </a:solidFill>
          </p:grpSpPr>
          <p:sp>
            <p:nvSpPr>
              <p:cNvPr id="1378" name="Oval 1377"/>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9" name="Oval 1378"/>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0" name="Oval 1379"/>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1" name="Oval 1380"/>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2" name="Oval 1381"/>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66" name="Group 1365"/>
            <p:cNvGrpSpPr/>
            <p:nvPr/>
          </p:nvGrpSpPr>
          <p:grpSpPr>
            <a:xfrm>
              <a:off x="1325034" y="1771650"/>
              <a:ext cx="312596" cy="296063"/>
              <a:chOff x="1209816" y="3600450"/>
              <a:chExt cx="618984" cy="571500"/>
            </a:xfrm>
            <a:solidFill>
              <a:srgbClr val="924900"/>
            </a:solidFill>
          </p:grpSpPr>
          <p:sp>
            <p:nvSpPr>
              <p:cNvPr id="1373" name="Oval 137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4" name="Oval 137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5" name="Oval 137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6" name="Oval 1375"/>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7" name="Oval 1376"/>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67" name="Group 1366"/>
            <p:cNvGrpSpPr/>
            <p:nvPr/>
          </p:nvGrpSpPr>
          <p:grpSpPr>
            <a:xfrm>
              <a:off x="1538782" y="1428750"/>
              <a:ext cx="312596" cy="296063"/>
              <a:chOff x="1209816" y="3600450"/>
              <a:chExt cx="618984" cy="571500"/>
            </a:xfrm>
            <a:solidFill>
              <a:srgbClr val="924900"/>
            </a:solidFill>
          </p:grpSpPr>
          <p:sp>
            <p:nvSpPr>
              <p:cNvPr id="1368" name="Oval 1367"/>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69" name="Oval 1368"/>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0" name="Oval 1369"/>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1" name="Oval 1370"/>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2" name="Oval 1371"/>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297" name="Group 1296"/>
          <p:cNvGrpSpPr/>
          <p:nvPr/>
        </p:nvGrpSpPr>
        <p:grpSpPr>
          <a:xfrm>
            <a:off x="369236" y="3023449"/>
            <a:ext cx="1602419" cy="1341821"/>
            <a:chOff x="424899" y="1036413"/>
            <a:chExt cx="1426479" cy="1059053"/>
          </a:xfrm>
        </p:grpSpPr>
        <p:grpSp>
          <p:nvGrpSpPr>
            <p:cNvPr id="1298" name="Group 1297"/>
            <p:cNvGrpSpPr/>
            <p:nvPr/>
          </p:nvGrpSpPr>
          <p:grpSpPr>
            <a:xfrm>
              <a:off x="601804" y="1085850"/>
              <a:ext cx="312596" cy="296063"/>
              <a:chOff x="1209816" y="3600450"/>
              <a:chExt cx="618984" cy="571500"/>
            </a:xfrm>
            <a:solidFill>
              <a:srgbClr val="924900"/>
            </a:solidFill>
          </p:grpSpPr>
          <p:sp>
            <p:nvSpPr>
              <p:cNvPr id="1353" name="Oval 135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54" name="Oval 135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55" name="Oval 135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56" name="Oval 1355"/>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57" name="Oval 1356"/>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99" name="Group 1298"/>
            <p:cNvGrpSpPr/>
            <p:nvPr/>
          </p:nvGrpSpPr>
          <p:grpSpPr>
            <a:xfrm>
              <a:off x="1031144" y="1036413"/>
              <a:ext cx="312596" cy="296063"/>
              <a:chOff x="1209816" y="3600450"/>
              <a:chExt cx="618984" cy="571500"/>
            </a:xfrm>
            <a:solidFill>
              <a:srgbClr val="924900"/>
            </a:solidFill>
          </p:grpSpPr>
          <p:sp>
            <p:nvSpPr>
              <p:cNvPr id="1348" name="Oval 1347"/>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49" name="Oval 1348"/>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50" name="Oval 1349"/>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51" name="Oval 1350"/>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52" name="Oval 1351"/>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00" name="Group 1299"/>
            <p:cNvGrpSpPr/>
            <p:nvPr/>
          </p:nvGrpSpPr>
          <p:grpSpPr>
            <a:xfrm>
              <a:off x="424899" y="1404822"/>
              <a:ext cx="312596" cy="296063"/>
              <a:chOff x="1209816" y="3600450"/>
              <a:chExt cx="618984" cy="571500"/>
            </a:xfrm>
            <a:solidFill>
              <a:srgbClr val="924900"/>
            </a:solidFill>
          </p:grpSpPr>
          <p:sp>
            <p:nvSpPr>
              <p:cNvPr id="1343" name="Oval 134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44" name="Oval 134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45" name="Oval 134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46" name="Oval 1345"/>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47" name="Oval 1346"/>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01" name="Group 1300"/>
            <p:cNvGrpSpPr/>
            <p:nvPr/>
          </p:nvGrpSpPr>
          <p:grpSpPr>
            <a:xfrm>
              <a:off x="1176448" y="1445146"/>
              <a:ext cx="312596" cy="296063"/>
              <a:chOff x="1209816" y="3600450"/>
              <a:chExt cx="618984" cy="571500"/>
            </a:xfrm>
            <a:solidFill>
              <a:srgbClr val="924900"/>
            </a:solidFill>
          </p:grpSpPr>
          <p:sp>
            <p:nvSpPr>
              <p:cNvPr id="1338" name="Oval 1337"/>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9" name="Oval 1338"/>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40" name="Oval 1339"/>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41" name="Oval 1340"/>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42" name="Oval 1341"/>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02" name="Group 1301"/>
            <p:cNvGrpSpPr/>
            <p:nvPr/>
          </p:nvGrpSpPr>
          <p:grpSpPr>
            <a:xfrm>
              <a:off x="795428" y="1414432"/>
              <a:ext cx="312596" cy="296063"/>
              <a:chOff x="1209816" y="3600450"/>
              <a:chExt cx="618984" cy="571500"/>
            </a:xfrm>
            <a:solidFill>
              <a:srgbClr val="924900"/>
            </a:solidFill>
          </p:grpSpPr>
          <p:sp>
            <p:nvSpPr>
              <p:cNvPr id="1333" name="Oval 133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4" name="Oval 133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5" name="Oval 133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6" name="Oval 1335"/>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7" name="Oval 1336"/>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03" name="Group 1302"/>
            <p:cNvGrpSpPr/>
            <p:nvPr/>
          </p:nvGrpSpPr>
          <p:grpSpPr>
            <a:xfrm>
              <a:off x="570746" y="1799403"/>
              <a:ext cx="312596" cy="296063"/>
              <a:chOff x="1209816" y="3600450"/>
              <a:chExt cx="618984" cy="571500"/>
            </a:xfrm>
            <a:solidFill>
              <a:srgbClr val="924900"/>
            </a:solidFill>
          </p:grpSpPr>
          <p:sp>
            <p:nvSpPr>
              <p:cNvPr id="1328" name="Oval 1327"/>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9" name="Oval 1328"/>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0" name="Oval 1329"/>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1" name="Oval 1330"/>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2" name="Oval 1331"/>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04" name="Group 1303"/>
            <p:cNvGrpSpPr/>
            <p:nvPr/>
          </p:nvGrpSpPr>
          <p:grpSpPr>
            <a:xfrm>
              <a:off x="1405491" y="1078172"/>
              <a:ext cx="312596" cy="296063"/>
              <a:chOff x="1209816" y="3600450"/>
              <a:chExt cx="618984" cy="571500"/>
            </a:xfrm>
            <a:solidFill>
              <a:srgbClr val="924900"/>
            </a:solidFill>
          </p:grpSpPr>
          <p:sp>
            <p:nvSpPr>
              <p:cNvPr id="1323" name="Oval 132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4" name="Oval 132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5" name="Oval 132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6" name="Oval 1325"/>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7" name="Oval 1326"/>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05" name="Group 1304"/>
            <p:cNvGrpSpPr/>
            <p:nvPr/>
          </p:nvGrpSpPr>
          <p:grpSpPr>
            <a:xfrm>
              <a:off x="951725" y="1771650"/>
              <a:ext cx="312596" cy="296063"/>
              <a:chOff x="1209816" y="3600450"/>
              <a:chExt cx="618984" cy="571500"/>
            </a:xfrm>
            <a:solidFill>
              <a:srgbClr val="924900"/>
            </a:solidFill>
          </p:grpSpPr>
          <p:sp>
            <p:nvSpPr>
              <p:cNvPr id="1318" name="Oval 1317"/>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9" name="Oval 1318"/>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0" name="Oval 1319"/>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1" name="Oval 1320"/>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2" name="Oval 1321"/>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06" name="Group 1305"/>
            <p:cNvGrpSpPr/>
            <p:nvPr/>
          </p:nvGrpSpPr>
          <p:grpSpPr>
            <a:xfrm>
              <a:off x="1325034" y="1771650"/>
              <a:ext cx="312596" cy="296063"/>
              <a:chOff x="1209816" y="3600450"/>
              <a:chExt cx="618984" cy="571500"/>
            </a:xfrm>
            <a:solidFill>
              <a:srgbClr val="924900"/>
            </a:solidFill>
          </p:grpSpPr>
          <p:sp>
            <p:nvSpPr>
              <p:cNvPr id="1313" name="Oval 131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4" name="Oval 131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5" name="Oval 131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6" name="Oval 1315"/>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7" name="Oval 1316"/>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07" name="Group 1306"/>
            <p:cNvGrpSpPr/>
            <p:nvPr/>
          </p:nvGrpSpPr>
          <p:grpSpPr>
            <a:xfrm>
              <a:off x="1538782" y="1428750"/>
              <a:ext cx="312596" cy="296063"/>
              <a:chOff x="1209816" y="3600450"/>
              <a:chExt cx="618984" cy="571500"/>
            </a:xfrm>
            <a:solidFill>
              <a:srgbClr val="924900"/>
            </a:solidFill>
          </p:grpSpPr>
          <p:sp>
            <p:nvSpPr>
              <p:cNvPr id="1308" name="Oval 1307"/>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09" name="Oval 1308"/>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0" name="Oval 1309"/>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1" name="Oval 1310"/>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2" name="Oval 1311"/>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sp>
        <p:nvSpPr>
          <p:cNvPr id="1897" name="Oval 1896"/>
          <p:cNvSpPr/>
          <p:nvPr/>
        </p:nvSpPr>
        <p:spPr>
          <a:xfrm>
            <a:off x="1964298" y="1154994"/>
            <a:ext cx="1659025" cy="171450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8" name="Oval 1897"/>
          <p:cNvSpPr/>
          <p:nvPr/>
        </p:nvSpPr>
        <p:spPr>
          <a:xfrm>
            <a:off x="3641022" y="1204466"/>
            <a:ext cx="1659025" cy="171450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9" name="Oval 1898"/>
          <p:cNvSpPr/>
          <p:nvPr/>
        </p:nvSpPr>
        <p:spPr>
          <a:xfrm>
            <a:off x="5404190" y="1222607"/>
            <a:ext cx="1659025" cy="171450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00" name="Oval 1899"/>
          <p:cNvSpPr/>
          <p:nvPr/>
        </p:nvSpPr>
        <p:spPr>
          <a:xfrm>
            <a:off x="7232990" y="1222607"/>
            <a:ext cx="1659025" cy="171450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01" name="Oval 1900"/>
          <p:cNvSpPr/>
          <p:nvPr/>
        </p:nvSpPr>
        <p:spPr>
          <a:xfrm>
            <a:off x="330191" y="2902961"/>
            <a:ext cx="1659025" cy="171450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02" name="Oval 1901"/>
          <p:cNvSpPr/>
          <p:nvPr/>
        </p:nvSpPr>
        <p:spPr>
          <a:xfrm>
            <a:off x="2011174" y="2884205"/>
            <a:ext cx="1659025" cy="171450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03" name="Oval 1902"/>
          <p:cNvSpPr/>
          <p:nvPr/>
        </p:nvSpPr>
        <p:spPr>
          <a:xfrm>
            <a:off x="3724193" y="2895767"/>
            <a:ext cx="1659025" cy="171450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04" name="Oval 1903"/>
          <p:cNvSpPr/>
          <p:nvPr/>
        </p:nvSpPr>
        <p:spPr>
          <a:xfrm>
            <a:off x="5502573" y="2916541"/>
            <a:ext cx="1659025" cy="171450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05" name="Oval 1904"/>
          <p:cNvSpPr/>
          <p:nvPr/>
        </p:nvSpPr>
        <p:spPr>
          <a:xfrm>
            <a:off x="7304237" y="2902961"/>
            <a:ext cx="1659025" cy="171450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06" name="Text Placeholder 2"/>
          <p:cNvSpPr txBox="1">
            <a:spLocks/>
          </p:cNvSpPr>
          <p:nvPr/>
        </p:nvSpPr>
        <p:spPr bwMode="auto">
          <a:xfrm>
            <a:off x="3983711" y="562177"/>
            <a:ext cx="5812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10</a:t>
            </a:r>
            <a:endParaRPr lang="en-US" sz="2800" dirty="0">
              <a:solidFill>
                <a:schemeClr val="accent1"/>
              </a:solidFill>
              <a:latin typeface="Orly's Font 2" pitchFamily="66" charset="0"/>
            </a:endParaRPr>
          </a:p>
        </p:txBody>
      </p:sp>
      <p:sp>
        <p:nvSpPr>
          <p:cNvPr id="1907" name="Text Placeholder 2"/>
          <p:cNvSpPr txBox="1">
            <a:spLocks/>
          </p:cNvSpPr>
          <p:nvPr/>
        </p:nvSpPr>
        <p:spPr bwMode="auto">
          <a:xfrm>
            <a:off x="4040334" y="562885"/>
            <a:ext cx="4110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t>
            </a:r>
            <a:endParaRPr lang="en-US" sz="2800" dirty="0">
              <a:solidFill>
                <a:schemeClr val="accent1"/>
              </a:solidFill>
              <a:latin typeface="Orly's Font 2" pitchFamily="66" charset="0"/>
            </a:endParaRPr>
          </a:p>
        </p:txBody>
      </p:sp>
    </p:spTree>
    <p:extLst>
      <p:ext uri="{BB962C8B-B14F-4D97-AF65-F5344CB8AC3E}">
        <p14:creationId xmlns:p14="http://schemas.microsoft.com/office/powerpoint/2010/main" val="3666445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31"/>
                                        </p:tgtEl>
                                        <p:attrNameLst>
                                          <p:attrName>style.visibility</p:attrName>
                                        </p:attrNameLst>
                                      </p:cBhvr>
                                      <p:to>
                                        <p:strVal val="visible"/>
                                      </p:to>
                                    </p:set>
                                    <p:animEffect transition="in" filter="fade">
                                      <p:cBhvr>
                                        <p:cTn id="7" dur="500"/>
                                        <p:tgtEl>
                                          <p:spTgt spid="1231"/>
                                        </p:tgtEl>
                                      </p:cBhvr>
                                    </p:animEffect>
                                  </p:childTnLst>
                                </p:cTn>
                              </p:par>
                              <p:par>
                                <p:cTn id="8" presetID="10" presetClass="entr" presetSubtype="0" fill="hold" nodeType="withEffect">
                                  <p:stCondLst>
                                    <p:cond delay="0"/>
                                  </p:stCondLst>
                                  <p:childTnLst>
                                    <p:set>
                                      <p:cBhvr>
                                        <p:cTn id="9" dur="1" fill="hold">
                                          <p:stCondLst>
                                            <p:cond delay="0"/>
                                          </p:stCondLst>
                                        </p:cTn>
                                        <p:tgtEl>
                                          <p:spTgt spid="1048"/>
                                        </p:tgtEl>
                                        <p:attrNameLst>
                                          <p:attrName>style.visibility</p:attrName>
                                        </p:attrNameLst>
                                      </p:cBhvr>
                                      <p:to>
                                        <p:strVal val="visible"/>
                                      </p:to>
                                    </p:set>
                                    <p:animEffect transition="in" filter="fade">
                                      <p:cBhvr>
                                        <p:cTn id="10" dur="500"/>
                                        <p:tgtEl>
                                          <p:spTgt spid="1048"/>
                                        </p:tgtEl>
                                      </p:cBhvr>
                                    </p:animEffect>
                                  </p:childTnLst>
                                </p:cTn>
                              </p:par>
                              <p:par>
                                <p:cTn id="11" presetID="10" presetClass="entr" presetSubtype="0" fill="hold" nodeType="withEffect">
                                  <p:stCondLst>
                                    <p:cond delay="0"/>
                                  </p:stCondLst>
                                  <p:childTnLst>
                                    <p:set>
                                      <p:cBhvr>
                                        <p:cTn id="12" dur="1" fill="hold">
                                          <p:stCondLst>
                                            <p:cond delay="0"/>
                                          </p:stCondLst>
                                        </p:cTn>
                                        <p:tgtEl>
                                          <p:spTgt spid="1170"/>
                                        </p:tgtEl>
                                        <p:attrNameLst>
                                          <p:attrName>style.visibility</p:attrName>
                                        </p:attrNameLst>
                                      </p:cBhvr>
                                      <p:to>
                                        <p:strVal val="visible"/>
                                      </p:to>
                                    </p:set>
                                    <p:animEffect transition="in" filter="fade">
                                      <p:cBhvr>
                                        <p:cTn id="13" dur="500"/>
                                        <p:tgtEl>
                                          <p:spTgt spid="1170"/>
                                        </p:tgtEl>
                                      </p:cBhvr>
                                    </p:animEffect>
                                  </p:childTnLst>
                                </p:cTn>
                              </p:par>
                              <p:par>
                                <p:cTn id="14" presetID="10" presetClass="entr" presetSubtype="0" fill="hold" nodeType="withEffect">
                                  <p:stCondLst>
                                    <p:cond delay="0"/>
                                  </p:stCondLst>
                                  <p:childTnLst>
                                    <p:set>
                                      <p:cBhvr>
                                        <p:cTn id="15" dur="1" fill="hold">
                                          <p:stCondLst>
                                            <p:cond delay="0"/>
                                          </p:stCondLst>
                                        </p:cTn>
                                        <p:tgtEl>
                                          <p:spTgt spid="987"/>
                                        </p:tgtEl>
                                        <p:attrNameLst>
                                          <p:attrName>style.visibility</p:attrName>
                                        </p:attrNameLst>
                                      </p:cBhvr>
                                      <p:to>
                                        <p:strVal val="visible"/>
                                      </p:to>
                                    </p:set>
                                    <p:animEffect transition="in" filter="fade">
                                      <p:cBhvr>
                                        <p:cTn id="16" dur="500"/>
                                        <p:tgtEl>
                                          <p:spTgt spid="987"/>
                                        </p:tgtEl>
                                      </p:cBhvr>
                                    </p:animEffect>
                                  </p:childTnLst>
                                </p:cTn>
                              </p:par>
                              <p:par>
                                <p:cTn id="17" presetID="10" presetClass="entr" presetSubtype="0" fill="hold" nodeType="withEffect">
                                  <p:stCondLst>
                                    <p:cond delay="0"/>
                                  </p:stCondLst>
                                  <p:childTnLst>
                                    <p:set>
                                      <p:cBhvr>
                                        <p:cTn id="18" dur="1" fill="hold">
                                          <p:stCondLst>
                                            <p:cond delay="0"/>
                                          </p:stCondLst>
                                        </p:cTn>
                                        <p:tgtEl>
                                          <p:spTgt spid="1109"/>
                                        </p:tgtEl>
                                        <p:attrNameLst>
                                          <p:attrName>style.visibility</p:attrName>
                                        </p:attrNameLst>
                                      </p:cBhvr>
                                      <p:to>
                                        <p:strVal val="visible"/>
                                      </p:to>
                                    </p:set>
                                    <p:animEffect transition="in" filter="fade">
                                      <p:cBhvr>
                                        <p:cTn id="19" dur="500"/>
                                        <p:tgtEl>
                                          <p:spTgt spid="1109"/>
                                        </p:tgtEl>
                                      </p:cBhvr>
                                    </p:animEffect>
                                  </p:childTnLst>
                                </p:cTn>
                              </p:par>
                              <p:par>
                                <p:cTn id="20" presetID="10" presetClass="entr" presetSubtype="0" fill="hold" nodeType="withEffect">
                                  <p:stCondLst>
                                    <p:cond delay="0"/>
                                  </p:stCondLst>
                                  <p:childTnLst>
                                    <p:set>
                                      <p:cBhvr>
                                        <p:cTn id="21" dur="1" fill="hold">
                                          <p:stCondLst>
                                            <p:cond delay="0"/>
                                          </p:stCondLst>
                                        </p:cTn>
                                        <p:tgtEl>
                                          <p:spTgt spid="1297"/>
                                        </p:tgtEl>
                                        <p:attrNameLst>
                                          <p:attrName>style.visibility</p:attrName>
                                        </p:attrNameLst>
                                      </p:cBhvr>
                                      <p:to>
                                        <p:strVal val="visible"/>
                                      </p:to>
                                    </p:set>
                                    <p:animEffect transition="in" filter="fade">
                                      <p:cBhvr>
                                        <p:cTn id="22" dur="500"/>
                                        <p:tgtEl>
                                          <p:spTgt spid="1297"/>
                                        </p:tgtEl>
                                      </p:cBhvr>
                                    </p:animEffect>
                                  </p:childTnLst>
                                </p:cTn>
                              </p:par>
                              <p:par>
                                <p:cTn id="23" presetID="10" presetClass="entr" presetSubtype="0" fill="hold" nodeType="withEffect">
                                  <p:stCondLst>
                                    <p:cond delay="0"/>
                                  </p:stCondLst>
                                  <p:childTnLst>
                                    <p:set>
                                      <p:cBhvr>
                                        <p:cTn id="24" dur="1" fill="hold">
                                          <p:stCondLst>
                                            <p:cond delay="0"/>
                                          </p:stCondLst>
                                        </p:cTn>
                                        <p:tgtEl>
                                          <p:spTgt spid="1294"/>
                                        </p:tgtEl>
                                        <p:attrNameLst>
                                          <p:attrName>style.visibility</p:attrName>
                                        </p:attrNameLst>
                                      </p:cBhvr>
                                      <p:to>
                                        <p:strVal val="visible"/>
                                      </p:to>
                                    </p:set>
                                    <p:animEffect transition="in" filter="fade">
                                      <p:cBhvr>
                                        <p:cTn id="25" dur="500"/>
                                        <p:tgtEl>
                                          <p:spTgt spid="1294"/>
                                        </p:tgtEl>
                                      </p:cBhvr>
                                    </p:animEffect>
                                  </p:childTnLst>
                                </p:cTn>
                              </p:par>
                              <p:par>
                                <p:cTn id="26" presetID="10" presetClass="entr" presetSubtype="0" fill="hold" nodeType="withEffect">
                                  <p:stCondLst>
                                    <p:cond delay="0"/>
                                  </p:stCondLst>
                                  <p:childTnLst>
                                    <p:set>
                                      <p:cBhvr>
                                        <p:cTn id="27" dur="1" fill="hold">
                                          <p:stCondLst>
                                            <p:cond delay="0"/>
                                          </p:stCondLst>
                                        </p:cTn>
                                        <p:tgtEl>
                                          <p:spTgt spid="1296"/>
                                        </p:tgtEl>
                                        <p:attrNameLst>
                                          <p:attrName>style.visibility</p:attrName>
                                        </p:attrNameLst>
                                      </p:cBhvr>
                                      <p:to>
                                        <p:strVal val="visible"/>
                                      </p:to>
                                    </p:set>
                                    <p:animEffect transition="in" filter="fade">
                                      <p:cBhvr>
                                        <p:cTn id="28" dur="500"/>
                                        <p:tgtEl>
                                          <p:spTgt spid="1296"/>
                                        </p:tgtEl>
                                      </p:cBhvr>
                                    </p:animEffect>
                                  </p:childTnLst>
                                </p:cTn>
                              </p:par>
                              <p:par>
                                <p:cTn id="29" presetID="10" presetClass="entr" presetSubtype="0" fill="hold" nodeType="withEffect">
                                  <p:stCondLst>
                                    <p:cond delay="0"/>
                                  </p:stCondLst>
                                  <p:childTnLst>
                                    <p:set>
                                      <p:cBhvr>
                                        <p:cTn id="30" dur="1" fill="hold">
                                          <p:stCondLst>
                                            <p:cond delay="0"/>
                                          </p:stCondLst>
                                        </p:cTn>
                                        <p:tgtEl>
                                          <p:spTgt spid="1293"/>
                                        </p:tgtEl>
                                        <p:attrNameLst>
                                          <p:attrName>style.visibility</p:attrName>
                                        </p:attrNameLst>
                                      </p:cBhvr>
                                      <p:to>
                                        <p:strVal val="visible"/>
                                      </p:to>
                                    </p:set>
                                    <p:animEffect transition="in" filter="fade">
                                      <p:cBhvr>
                                        <p:cTn id="31" dur="500"/>
                                        <p:tgtEl>
                                          <p:spTgt spid="1293"/>
                                        </p:tgtEl>
                                      </p:cBhvr>
                                    </p:animEffect>
                                  </p:childTnLst>
                                </p:cTn>
                              </p:par>
                              <p:par>
                                <p:cTn id="32" presetID="10" presetClass="entr" presetSubtype="0" fill="hold" nodeType="withEffect">
                                  <p:stCondLst>
                                    <p:cond delay="0"/>
                                  </p:stCondLst>
                                  <p:childTnLst>
                                    <p:set>
                                      <p:cBhvr>
                                        <p:cTn id="33" dur="1" fill="hold">
                                          <p:stCondLst>
                                            <p:cond delay="0"/>
                                          </p:stCondLst>
                                        </p:cTn>
                                        <p:tgtEl>
                                          <p:spTgt spid="1295"/>
                                        </p:tgtEl>
                                        <p:attrNameLst>
                                          <p:attrName>style.visibility</p:attrName>
                                        </p:attrNameLst>
                                      </p:cBhvr>
                                      <p:to>
                                        <p:strVal val="visible"/>
                                      </p:to>
                                    </p:set>
                                    <p:animEffect transition="in" filter="fade">
                                      <p:cBhvr>
                                        <p:cTn id="34" dur="500"/>
                                        <p:tgtEl>
                                          <p:spTgt spid="129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865"/>
                                        </p:tgtEl>
                                        <p:attrNameLst>
                                          <p:attrName>style.visibility</p:attrName>
                                        </p:attrNameLst>
                                      </p:cBhvr>
                                      <p:to>
                                        <p:strVal val="visible"/>
                                      </p:to>
                                    </p:set>
                                    <p:animEffect transition="in" filter="fade">
                                      <p:cBhvr>
                                        <p:cTn id="39" dur="500"/>
                                        <p:tgtEl>
                                          <p:spTgt spid="86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898"/>
                                        </p:tgtEl>
                                        <p:attrNameLst>
                                          <p:attrName>style.visibility</p:attrName>
                                        </p:attrNameLst>
                                      </p:cBhvr>
                                      <p:to>
                                        <p:strVal val="visible"/>
                                      </p:to>
                                    </p:set>
                                    <p:animEffect transition="in" filter="fade">
                                      <p:cBhvr>
                                        <p:cTn id="42" dur="500"/>
                                        <p:tgtEl>
                                          <p:spTgt spid="189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899"/>
                                        </p:tgtEl>
                                        <p:attrNameLst>
                                          <p:attrName>style.visibility</p:attrName>
                                        </p:attrNameLst>
                                      </p:cBhvr>
                                      <p:to>
                                        <p:strVal val="visible"/>
                                      </p:to>
                                    </p:set>
                                    <p:animEffect transition="in" filter="fade">
                                      <p:cBhvr>
                                        <p:cTn id="45" dur="500"/>
                                        <p:tgtEl>
                                          <p:spTgt spid="189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900"/>
                                        </p:tgtEl>
                                        <p:attrNameLst>
                                          <p:attrName>style.visibility</p:attrName>
                                        </p:attrNameLst>
                                      </p:cBhvr>
                                      <p:to>
                                        <p:strVal val="visible"/>
                                      </p:to>
                                    </p:set>
                                    <p:animEffect transition="in" filter="fade">
                                      <p:cBhvr>
                                        <p:cTn id="48" dur="500"/>
                                        <p:tgtEl>
                                          <p:spTgt spid="190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901"/>
                                        </p:tgtEl>
                                        <p:attrNameLst>
                                          <p:attrName>style.visibility</p:attrName>
                                        </p:attrNameLst>
                                      </p:cBhvr>
                                      <p:to>
                                        <p:strVal val="visible"/>
                                      </p:to>
                                    </p:set>
                                    <p:animEffect transition="in" filter="fade">
                                      <p:cBhvr>
                                        <p:cTn id="51" dur="500"/>
                                        <p:tgtEl>
                                          <p:spTgt spid="190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897"/>
                                        </p:tgtEl>
                                        <p:attrNameLst>
                                          <p:attrName>style.visibility</p:attrName>
                                        </p:attrNameLst>
                                      </p:cBhvr>
                                      <p:to>
                                        <p:strVal val="visible"/>
                                      </p:to>
                                    </p:set>
                                    <p:animEffect transition="in" filter="fade">
                                      <p:cBhvr>
                                        <p:cTn id="54" dur="500"/>
                                        <p:tgtEl>
                                          <p:spTgt spid="189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902"/>
                                        </p:tgtEl>
                                        <p:attrNameLst>
                                          <p:attrName>style.visibility</p:attrName>
                                        </p:attrNameLst>
                                      </p:cBhvr>
                                      <p:to>
                                        <p:strVal val="visible"/>
                                      </p:to>
                                    </p:set>
                                    <p:animEffect transition="in" filter="fade">
                                      <p:cBhvr>
                                        <p:cTn id="57" dur="500"/>
                                        <p:tgtEl>
                                          <p:spTgt spid="190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903"/>
                                        </p:tgtEl>
                                        <p:attrNameLst>
                                          <p:attrName>style.visibility</p:attrName>
                                        </p:attrNameLst>
                                      </p:cBhvr>
                                      <p:to>
                                        <p:strVal val="visible"/>
                                      </p:to>
                                    </p:set>
                                    <p:animEffect transition="in" filter="fade">
                                      <p:cBhvr>
                                        <p:cTn id="60" dur="500"/>
                                        <p:tgtEl>
                                          <p:spTgt spid="190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904"/>
                                        </p:tgtEl>
                                        <p:attrNameLst>
                                          <p:attrName>style.visibility</p:attrName>
                                        </p:attrNameLst>
                                      </p:cBhvr>
                                      <p:to>
                                        <p:strVal val="visible"/>
                                      </p:to>
                                    </p:set>
                                    <p:animEffect transition="in" filter="fade">
                                      <p:cBhvr>
                                        <p:cTn id="63" dur="500"/>
                                        <p:tgtEl>
                                          <p:spTgt spid="1904"/>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905"/>
                                        </p:tgtEl>
                                        <p:attrNameLst>
                                          <p:attrName>style.visibility</p:attrName>
                                        </p:attrNameLst>
                                      </p:cBhvr>
                                      <p:to>
                                        <p:strVal val="visible"/>
                                      </p:to>
                                    </p:set>
                                    <p:animEffect transition="in" filter="fade">
                                      <p:cBhvr>
                                        <p:cTn id="66" dur="500"/>
                                        <p:tgtEl>
                                          <p:spTgt spid="1905"/>
                                        </p:tgtEl>
                                      </p:cBhvr>
                                    </p:animEffect>
                                  </p:childTnLst>
                                </p:cTn>
                              </p:par>
                            </p:childTnLst>
                          </p:cTn>
                        </p:par>
                      </p:childTnLst>
                    </p:cTn>
                  </p:par>
                  <p:par>
                    <p:cTn id="67" fill="hold">
                      <p:stCondLst>
                        <p:cond delay="indefinite"/>
                      </p:stCondLst>
                      <p:childTnLst>
                        <p:par>
                          <p:cTn id="68" fill="hold">
                            <p:stCondLst>
                              <p:cond delay="0"/>
                            </p:stCondLst>
                            <p:childTnLst>
                              <p:par>
                                <p:cTn id="69" presetID="26" presetClass="emph" presetSubtype="0" fill="hold" grpId="1" nodeType="clickEffect">
                                  <p:stCondLst>
                                    <p:cond delay="0"/>
                                  </p:stCondLst>
                                  <p:childTnLst>
                                    <p:animEffect transition="out" filter="fade">
                                      <p:cBhvr>
                                        <p:cTn id="70" dur="500" tmFilter="0, 0; .2, .5; .8, .5; 1, 0"/>
                                        <p:tgtEl>
                                          <p:spTgt spid="865"/>
                                        </p:tgtEl>
                                      </p:cBhvr>
                                    </p:animEffect>
                                    <p:animScale>
                                      <p:cBhvr>
                                        <p:cTn id="71" dur="250" autoRev="1" fill="hold"/>
                                        <p:tgtEl>
                                          <p:spTgt spid="865"/>
                                        </p:tgtEl>
                                      </p:cBhvr>
                                      <p:by x="105000" y="105000"/>
                                    </p:animScale>
                                  </p:childTnLst>
                                </p:cTn>
                              </p:par>
                              <p:par>
                                <p:cTn id="72" presetID="26" presetClass="emph" presetSubtype="0" fill="hold" nodeType="withEffect">
                                  <p:stCondLst>
                                    <p:cond delay="0"/>
                                  </p:stCondLst>
                                  <p:childTnLst>
                                    <p:animEffect transition="out" filter="fade">
                                      <p:cBhvr>
                                        <p:cTn id="73" dur="500" tmFilter="0, 0; .2, .5; .8, .5; 1, 0"/>
                                        <p:tgtEl>
                                          <p:spTgt spid="1231"/>
                                        </p:tgtEl>
                                      </p:cBhvr>
                                    </p:animEffect>
                                    <p:animScale>
                                      <p:cBhvr>
                                        <p:cTn id="74" dur="250" autoRev="1" fill="hold"/>
                                        <p:tgtEl>
                                          <p:spTgt spid="1231"/>
                                        </p:tgtEl>
                                      </p:cBhvr>
                                      <p:by x="105000" y="105000"/>
                                    </p:animScale>
                                  </p:childTnLst>
                                </p:cTn>
                              </p:par>
                            </p:childTnLst>
                          </p:cTn>
                        </p:par>
                      </p:childTnLst>
                    </p:cTn>
                  </p:par>
                  <p:par>
                    <p:cTn id="75" fill="hold">
                      <p:stCondLst>
                        <p:cond delay="indefinite"/>
                      </p:stCondLst>
                      <p:childTnLst>
                        <p:par>
                          <p:cTn id="76" fill="hold">
                            <p:stCondLst>
                              <p:cond delay="0"/>
                            </p:stCondLst>
                            <p:childTnLst>
                              <p:par>
                                <p:cTn id="77" presetID="26" presetClass="emph" presetSubtype="0" fill="hold" grpId="1" nodeType="clickEffect">
                                  <p:stCondLst>
                                    <p:cond delay="0"/>
                                  </p:stCondLst>
                                  <p:childTnLst>
                                    <p:animEffect transition="out" filter="fade">
                                      <p:cBhvr>
                                        <p:cTn id="78" dur="500" tmFilter="0, 0; .2, .5; .8, .5; 1, 0"/>
                                        <p:tgtEl>
                                          <p:spTgt spid="1897"/>
                                        </p:tgtEl>
                                      </p:cBhvr>
                                    </p:animEffect>
                                    <p:animScale>
                                      <p:cBhvr>
                                        <p:cTn id="79" dur="250" autoRev="1" fill="hold"/>
                                        <p:tgtEl>
                                          <p:spTgt spid="1897"/>
                                        </p:tgtEl>
                                      </p:cBhvr>
                                      <p:by x="105000" y="105000"/>
                                    </p:animScale>
                                  </p:childTnLst>
                                </p:cTn>
                              </p:par>
                              <p:par>
                                <p:cTn id="80" presetID="26" presetClass="emph" presetSubtype="0" fill="hold" nodeType="withEffect">
                                  <p:stCondLst>
                                    <p:cond delay="0"/>
                                  </p:stCondLst>
                                  <p:childTnLst>
                                    <p:animEffect transition="out" filter="fade">
                                      <p:cBhvr>
                                        <p:cTn id="81" dur="500" tmFilter="0, 0; .2, .5; .8, .5; 1, 0"/>
                                        <p:tgtEl>
                                          <p:spTgt spid="1048"/>
                                        </p:tgtEl>
                                      </p:cBhvr>
                                    </p:animEffect>
                                    <p:animScale>
                                      <p:cBhvr>
                                        <p:cTn id="82" dur="250" autoRev="1" fill="hold"/>
                                        <p:tgtEl>
                                          <p:spTgt spid="1048"/>
                                        </p:tgtEl>
                                      </p:cBhvr>
                                      <p:by x="105000" y="105000"/>
                                    </p:animScale>
                                  </p:childTnLst>
                                </p:cTn>
                              </p:par>
                            </p:childTnLst>
                          </p:cTn>
                        </p:par>
                      </p:childTnLst>
                    </p:cTn>
                  </p:par>
                  <p:par>
                    <p:cTn id="83" fill="hold">
                      <p:stCondLst>
                        <p:cond delay="indefinite"/>
                      </p:stCondLst>
                      <p:childTnLst>
                        <p:par>
                          <p:cTn id="84" fill="hold">
                            <p:stCondLst>
                              <p:cond delay="0"/>
                            </p:stCondLst>
                            <p:childTnLst>
                              <p:par>
                                <p:cTn id="85" presetID="26" presetClass="emph" presetSubtype="0" fill="hold" grpId="1" nodeType="clickEffect">
                                  <p:stCondLst>
                                    <p:cond delay="0"/>
                                  </p:stCondLst>
                                  <p:childTnLst>
                                    <p:animEffect transition="out" filter="fade">
                                      <p:cBhvr>
                                        <p:cTn id="86" dur="500" tmFilter="0, 0; .2, .5; .8, .5; 1, 0"/>
                                        <p:tgtEl>
                                          <p:spTgt spid="1898"/>
                                        </p:tgtEl>
                                      </p:cBhvr>
                                    </p:animEffect>
                                    <p:animScale>
                                      <p:cBhvr>
                                        <p:cTn id="87" dur="250" autoRev="1" fill="hold"/>
                                        <p:tgtEl>
                                          <p:spTgt spid="1898"/>
                                        </p:tgtEl>
                                      </p:cBhvr>
                                      <p:by x="105000" y="105000"/>
                                    </p:animScale>
                                  </p:childTnLst>
                                </p:cTn>
                              </p:par>
                              <p:par>
                                <p:cTn id="88" presetID="26" presetClass="emph" presetSubtype="0" fill="hold" nodeType="withEffect">
                                  <p:stCondLst>
                                    <p:cond delay="0"/>
                                  </p:stCondLst>
                                  <p:childTnLst>
                                    <p:animEffect transition="out" filter="fade">
                                      <p:cBhvr>
                                        <p:cTn id="89" dur="500" tmFilter="0, 0; .2, .5; .8, .5; 1, 0"/>
                                        <p:tgtEl>
                                          <p:spTgt spid="1170"/>
                                        </p:tgtEl>
                                      </p:cBhvr>
                                    </p:animEffect>
                                    <p:animScale>
                                      <p:cBhvr>
                                        <p:cTn id="90" dur="250" autoRev="1" fill="hold"/>
                                        <p:tgtEl>
                                          <p:spTgt spid="1170"/>
                                        </p:tgtEl>
                                      </p:cBhvr>
                                      <p:by x="105000" y="105000"/>
                                    </p:animScale>
                                  </p:childTnLst>
                                </p:cTn>
                              </p:par>
                            </p:childTnLst>
                          </p:cTn>
                        </p:par>
                      </p:childTnLst>
                    </p:cTn>
                  </p:par>
                  <p:par>
                    <p:cTn id="91" fill="hold">
                      <p:stCondLst>
                        <p:cond delay="indefinite"/>
                      </p:stCondLst>
                      <p:childTnLst>
                        <p:par>
                          <p:cTn id="92" fill="hold">
                            <p:stCondLst>
                              <p:cond delay="0"/>
                            </p:stCondLst>
                            <p:childTnLst>
                              <p:par>
                                <p:cTn id="93" presetID="26" presetClass="emph" presetSubtype="0" fill="hold" grpId="1" nodeType="clickEffect">
                                  <p:stCondLst>
                                    <p:cond delay="0"/>
                                  </p:stCondLst>
                                  <p:childTnLst>
                                    <p:animEffect transition="out" filter="fade">
                                      <p:cBhvr>
                                        <p:cTn id="94" dur="500" tmFilter="0, 0; .2, .5; .8, .5; 1, 0"/>
                                        <p:tgtEl>
                                          <p:spTgt spid="1899"/>
                                        </p:tgtEl>
                                      </p:cBhvr>
                                    </p:animEffect>
                                    <p:animScale>
                                      <p:cBhvr>
                                        <p:cTn id="95" dur="250" autoRev="1" fill="hold"/>
                                        <p:tgtEl>
                                          <p:spTgt spid="1899"/>
                                        </p:tgtEl>
                                      </p:cBhvr>
                                      <p:by x="105000" y="105000"/>
                                    </p:animScale>
                                  </p:childTnLst>
                                </p:cTn>
                              </p:par>
                              <p:par>
                                <p:cTn id="96" presetID="26" presetClass="emph" presetSubtype="0" fill="hold" nodeType="withEffect">
                                  <p:stCondLst>
                                    <p:cond delay="0"/>
                                  </p:stCondLst>
                                  <p:childTnLst>
                                    <p:animEffect transition="out" filter="fade">
                                      <p:cBhvr>
                                        <p:cTn id="97" dur="500" tmFilter="0, 0; .2, .5; .8, .5; 1, 0"/>
                                        <p:tgtEl>
                                          <p:spTgt spid="987"/>
                                        </p:tgtEl>
                                      </p:cBhvr>
                                    </p:animEffect>
                                    <p:animScale>
                                      <p:cBhvr>
                                        <p:cTn id="98" dur="250" autoRev="1" fill="hold"/>
                                        <p:tgtEl>
                                          <p:spTgt spid="987"/>
                                        </p:tgtEl>
                                      </p:cBhvr>
                                      <p:by x="105000" y="105000"/>
                                    </p:animScale>
                                  </p:childTnLst>
                                </p:cTn>
                              </p:par>
                            </p:childTnLst>
                          </p:cTn>
                        </p:par>
                      </p:childTnLst>
                    </p:cTn>
                  </p:par>
                  <p:par>
                    <p:cTn id="99" fill="hold">
                      <p:stCondLst>
                        <p:cond delay="indefinite"/>
                      </p:stCondLst>
                      <p:childTnLst>
                        <p:par>
                          <p:cTn id="100" fill="hold">
                            <p:stCondLst>
                              <p:cond delay="0"/>
                            </p:stCondLst>
                            <p:childTnLst>
                              <p:par>
                                <p:cTn id="101" presetID="26" presetClass="emph" presetSubtype="0" fill="hold" grpId="1" nodeType="clickEffect">
                                  <p:stCondLst>
                                    <p:cond delay="0"/>
                                  </p:stCondLst>
                                  <p:childTnLst>
                                    <p:animEffect transition="out" filter="fade">
                                      <p:cBhvr>
                                        <p:cTn id="102" dur="500" tmFilter="0, 0; .2, .5; .8, .5; 1, 0"/>
                                        <p:tgtEl>
                                          <p:spTgt spid="1900"/>
                                        </p:tgtEl>
                                      </p:cBhvr>
                                    </p:animEffect>
                                    <p:animScale>
                                      <p:cBhvr>
                                        <p:cTn id="103" dur="250" autoRev="1" fill="hold"/>
                                        <p:tgtEl>
                                          <p:spTgt spid="1900"/>
                                        </p:tgtEl>
                                      </p:cBhvr>
                                      <p:by x="105000" y="105000"/>
                                    </p:animScale>
                                  </p:childTnLst>
                                </p:cTn>
                              </p:par>
                              <p:par>
                                <p:cTn id="104" presetID="26" presetClass="emph" presetSubtype="0" fill="hold" nodeType="withEffect">
                                  <p:stCondLst>
                                    <p:cond delay="0"/>
                                  </p:stCondLst>
                                  <p:childTnLst>
                                    <p:animEffect transition="out" filter="fade">
                                      <p:cBhvr>
                                        <p:cTn id="105" dur="500" tmFilter="0, 0; .2, .5; .8, .5; 1, 0"/>
                                        <p:tgtEl>
                                          <p:spTgt spid="1109"/>
                                        </p:tgtEl>
                                      </p:cBhvr>
                                    </p:animEffect>
                                    <p:animScale>
                                      <p:cBhvr>
                                        <p:cTn id="106" dur="250" autoRev="1" fill="hold"/>
                                        <p:tgtEl>
                                          <p:spTgt spid="1109"/>
                                        </p:tgtEl>
                                      </p:cBhvr>
                                      <p:by x="105000" y="105000"/>
                                    </p:animScale>
                                  </p:childTnLst>
                                </p:cTn>
                              </p:par>
                            </p:childTnLst>
                          </p:cTn>
                        </p:par>
                      </p:childTnLst>
                    </p:cTn>
                  </p:par>
                  <p:par>
                    <p:cTn id="107" fill="hold">
                      <p:stCondLst>
                        <p:cond delay="indefinite"/>
                      </p:stCondLst>
                      <p:childTnLst>
                        <p:par>
                          <p:cTn id="108" fill="hold">
                            <p:stCondLst>
                              <p:cond delay="0"/>
                            </p:stCondLst>
                            <p:childTnLst>
                              <p:par>
                                <p:cTn id="109" presetID="26" presetClass="emph" presetSubtype="0" fill="hold" grpId="1" nodeType="clickEffect">
                                  <p:stCondLst>
                                    <p:cond delay="0"/>
                                  </p:stCondLst>
                                  <p:childTnLst>
                                    <p:animEffect transition="out" filter="fade">
                                      <p:cBhvr>
                                        <p:cTn id="110" dur="500" tmFilter="0, 0; .2, .5; .8, .5; 1, 0"/>
                                        <p:tgtEl>
                                          <p:spTgt spid="1901"/>
                                        </p:tgtEl>
                                      </p:cBhvr>
                                    </p:animEffect>
                                    <p:animScale>
                                      <p:cBhvr>
                                        <p:cTn id="111" dur="250" autoRev="1" fill="hold"/>
                                        <p:tgtEl>
                                          <p:spTgt spid="1901"/>
                                        </p:tgtEl>
                                      </p:cBhvr>
                                      <p:by x="105000" y="105000"/>
                                    </p:animScale>
                                  </p:childTnLst>
                                </p:cTn>
                              </p:par>
                              <p:par>
                                <p:cTn id="112" presetID="26" presetClass="emph" presetSubtype="0" fill="hold" nodeType="withEffect">
                                  <p:stCondLst>
                                    <p:cond delay="0"/>
                                  </p:stCondLst>
                                  <p:childTnLst>
                                    <p:animEffect transition="out" filter="fade">
                                      <p:cBhvr>
                                        <p:cTn id="113" dur="500" tmFilter="0, 0; .2, .5; .8, .5; 1, 0"/>
                                        <p:tgtEl>
                                          <p:spTgt spid="1297"/>
                                        </p:tgtEl>
                                      </p:cBhvr>
                                    </p:animEffect>
                                    <p:animScale>
                                      <p:cBhvr>
                                        <p:cTn id="114" dur="250" autoRev="1" fill="hold"/>
                                        <p:tgtEl>
                                          <p:spTgt spid="1297"/>
                                        </p:tgtEl>
                                      </p:cBhvr>
                                      <p:by x="105000" y="105000"/>
                                    </p:animScale>
                                  </p:childTnLst>
                                </p:cTn>
                              </p:par>
                            </p:childTnLst>
                          </p:cTn>
                        </p:par>
                      </p:childTnLst>
                    </p:cTn>
                  </p:par>
                  <p:par>
                    <p:cTn id="115" fill="hold">
                      <p:stCondLst>
                        <p:cond delay="indefinite"/>
                      </p:stCondLst>
                      <p:childTnLst>
                        <p:par>
                          <p:cTn id="116" fill="hold">
                            <p:stCondLst>
                              <p:cond delay="0"/>
                            </p:stCondLst>
                            <p:childTnLst>
                              <p:par>
                                <p:cTn id="117" presetID="26" presetClass="emph" presetSubtype="0" fill="hold" grpId="1" nodeType="clickEffect">
                                  <p:stCondLst>
                                    <p:cond delay="0"/>
                                  </p:stCondLst>
                                  <p:childTnLst>
                                    <p:animEffect transition="out" filter="fade">
                                      <p:cBhvr>
                                        <p:cTn id="118" dur="500" tmFilter="0, 0; .2, .5; .8, .5; 1, 0"/>
                                        <p:tgtEl>
                                          <p:spTgt spid="1902"/>
                                        </p:tgtEl>
                                      </p:cBhvr>
                                    </p:animEffect>
                                    <p:animScale>
                                      <p:cBhvr>
                                        <p:cTn id="119" dur="250" autoRev="1" fill="hold"/>
                                        <p:tgtEl>
                                          <p:spTgt spid="1902"/>
                                        </p:tgtEl>
                                      </p:cBhvr>
                                      <p:by x="105000" y="105000"/>
                                    </p:animScale>
                                  </p:childTnLst>
                                </p:cTn>
                              </p:par>
                              <p:par>
                                <p:cTn id="120" presetID="26" presetClass="emph" presetSubtype="0" fill="hold" nodeType="withEffect">
                                  <p:stCondLst>
                                    <p:cond delay="0"/>
                                  </p:stCondLst>
                                  <p:childTnLst>
                                    <p:animEffect transition="out" filter="fade">
                                      <p:cBhvr>
                                        <p:cTn id="121" dur="500" tmFilter="0, 0; .2, .5; .8, .5; 1, 0"/>
                                        <p:tgtEl>
                                          <p:spTgt spid="1294"/>
                                        </p:tgtEl>
                                      </p:cBhvr>
                                    </p:animEffect>
                                    <p:animScale>
                                      <p:cBhvr>
                                        <p:cTn id="122" dur="250" autoRev="1" fill="hold"/>
                                        <p:tgtEl>
                                          <p:spTgt spid="1294"/>
                                        </p:tgtEl>
                                      </p:cBhvr>
                                      <p:by x="105000" y="105000"/>
                                    </p:animScale>
                                  </p:childTnLst>
                                </p:cTn>
                              </p:par>
                            </p:childTnLst>
                          </p:cTn>
                        </p:par>
                      </p:childTnLst>
                    </p:cTn>
                  </p:par>
                  <p:par>
                    <p:cTn id="123" fill="hold">
                      <p:stCondLst>
                        <p:cond delay="indefinite"/>
                      </p:stCondLst>
                      <p:childTnLst>
                        <p:par>
                          <p:cTn id="124" fill="hold">
                            <p:stCondLst>
                              <p:cond delay="0"/>
                            </p:stCondLst>
                            <p:childTnLst>
                              <p:par>
                                <p:cTn id="125" presetID="26" presetClass="emph" presetSubtype="0" fill="hold" grpId="1" nodeType="clickEffect">
                                  <p:stCondLst>
                                    <p:cond delay="0"/>
                                  </p:stCondLst>
                                  <p:childTnLst>
                                    <p:animEffect transition="out" filter="fade">
                                      <p:cBhvr>
                                        <p:cTn id="126" dur="500" tmFilter="0, 0; .2, .5; .8, .5; 1, 0"/>
                                        <p:tgtEl>
                                          <p:spTgt spid="1903"/>
                                        </p:tgtEl>
                                      </p:cBhvr>
                                    </p:animEffect>
                                    <p:animScale>
                                      <p:cBhvr>
                                        <p:cTn id="127" dur="250" autoRev="1" fill="hold"/>
                                        <p:tgtEl>
                                          <p:spTgt spid="1903"/>
                                        </p:tgtEl>
                                      </p:cBhvr>
                                      <p:by x="105000" y="105000"/>
                                    </p:animScale>
                                  </p:childTnLst>
                                </p:cTn>
                              </p:par>
                              <p:par>
                                <p:cTn id="128" presetID="26" presetClass="emph" presetSubtype="0" fill="hold" nodeType="withEffect">
                                  <p:stCondLst>
                                    <p:cond delay="0"/>
                                  </p:stCondLst>
                                  <p:childTnLst>
                                    <p:animEffect transition="out" filter="fade">
                                      <p:cBhvr>
                                        <p:cTn id="129" dur="500" tmFilter="0, 0; .2, .5; .8, .5; 1, 0"/>
                                        <p:tgtEl>
                                          <p:spTgt spid="1296"/>
                                        </p:tgtEl>
                                      </p:cBhvr>
                                    </p:animEffect>
                                    <p:animScale>
                                      <p:cBhvr>
                                        <p:cTn id="130" dur="250" autoRev="1" fill="hold"/>
                                        <p:tgtEl>
                                          <p:spTgt spid="1296"/>
                                        </p:tgtEl>
                                      </p:cBhvr>
                                      <p:by x="105000" y="105000"/>
                                    </p:animScale>
                                  </p:childTnLst>
                                </p:cTn>
                              </p:par>
                            </p:childTnLst>
                          </p:cTn>
                        </p:par>
                      </p:childTnLst>
                    </p:cTn>
                  </p:par>
                  <p:par>
                    <p:cTn id="131" fill="hold">
                      <p:stCondLst>
                        <p:cond delay="indefinite"/>
                      </p:stCondLst>
                      <p:childTnLst>
                        <p:par>
                          <p:cTn id="132" fill="hold">
                            <p:stCondLst>
                              <p:cond delay="0"/>
                            </p:stCondLst>
                            <p:childTnLst>
                              <p:par>
                                <p:cTn id="133" presetID="26" presetClass="emph" presetSubtype="0" fill="hold" grpId="1" nodeType="clickEffect">
                                  <p:stCondLst>
                                    <p:cond delay="0"/>
                                  </p:stCondLst>
                                  <p:childTnLst>
                                    <p:animEffect transition="out" filter="fade">
                                      <p:cBhvr>
                                        <p:cTn id="134" dur="500" tmFilter="0, 0; .2, .5; .8, .5; 1, 0"/>
                                        <p:tgtEl>
                                          <p:spTgt spid="1904"/>
                                        </p:tgtEl>
                                      </p:cBhvr>
                                    </p:animEffect>
                                    <p:animScale>
                                      <p:cBhvr>
                                        <p:cTn id="135" dur="250" autoRev="1" fill="hold"/>
                                        <p:tgtEl>
                                          <p:spTgt spid="1904"/>
                                        </p:tgtEl>
                                      </p:cBhvr>
                                      <p:by x="105000" y="105000"/>
                                    </p:animScale>
                                  </p:childTnLst>
                                </p:cTn>
                              </p:par>
                              <p:par>
                                <p:cTn id="136" presetID="26" presetClass="emph" presetSubtype="0" fill="hold" nodeType="withEffect">
                                  <p:stCondLst>
                                    <p:cond delay="0"/>
                                  </p:stCondLst>
                                  <p:childTnLst>
                                    <p:animEffect transition="out" filter="fade">
                                      <p:cBhvr>
                                        <p:cTn id="137" dur="500" tmFilter="0, 0; .2, .5; .8, .5; 1, 0"/>
                                        <p:tgtEl>
                                          <p:spTgt spid="1293"/>
                                        </p:tgtEl>
                                      </p:cBhvr>
                                    </p:animEffect>
                                    <p:animScale>
                                      <p:cBhvr>
                                        <p:cTn id="138" dur="250" autoRev="1" fill="hold"/>
                                        <p:tgtEl>
                                          <p:spTgt spid="1293"/>
                                        </p:tgtEl>
                                      </p:cBhvr>
                                      <p:by x="105000" y="105000"/>
                                    </p:animScale>
                                  </p:childTnLst>
                                </p:cTn>
                              </p:par>
                            </p:childTnLst>
                          </p:cTn>
                        </p:par>
                      </p:childTnLst>
                    </p:cTn>
                  </p:par>
                  <p:par>
                    <p:cTn id="139" fill="hold">
                      <p:stCondLst>
                        <p:cond delay="indefinite"/>
                      </p:stCondLst>
                      <p:childTnLst>
                        <p:par>
                          <p:cTn id="140" fill="hold">
                            <p:stCondLst>
                              <p:cond delay="0"/>
                            </p:stCondLst>
                            <p:childTnLst>
                              <p:par>
                                <p:cTn id="141" presetID="26" presetClass="emph" presetSubtype="0" fill="hold" grpId="1" nodeType="clickEffect">
                                  <p:stCondLst>
                                    <p:cond delay="0"/>
                                  </p:stCondLst>
                                  <p:childTnLst>
                                    <p:animEffect transition="out" filter="fade">
                                      <p:cBhvr>
                                        <p:cTn id="142" dur="500" tmFilter="0, 0; .2, .5; .8, .5; 1, 0"/>
                                        <p:tgtEl>
                                          <p:spTgt spid="1905"/>
                                        </p:tgtEl>
                                      </p:cBhvr>
                                    </p:animEffect>
                                    <p:animScale>
                                      <p:cBhvr>
                                        <p:cTn id="143" dur="250" autoRev="1" fill="hold"/>
                                        <p:tgtEl>
                                          <p:spTgt spid="1905"/>
                                        </p:tgtEl>
                                      </p:cBhvr>
                                      <p:by x="105000" y="105000"/>
                                    </p:animScale>
                                  </p:childTnLst>
                                </p:cTn>
                              </p:par>
                              <p:par>
                                <p:cTn id="144" presetID="26" presetClass="emph" presetSubtype="0" fill="hold" nodeType="withEffect">
                                  <p:stCondLst>
                                    <p:cond delay="0"/>
                                  </p:stCondLst>
                                  <p:childTnLst>
                                    <p:animEffect transition="out" filter="fade">
                                      <p:cBhvr>
                                        <p:cTn id="145" dur="500" tmFilter="0, 0; .2, .5; .8, .5; 1, 0"/>
                                        <p:tgtEl>
                                          <p:spTgt spid="1295"/>
                                        </p:tgtEl>
                                      </p:cBhvr>
                                    </p:animEffect>
                                    <p:animScale>
                                      <p:cBhvr>
                                        <p:cTn id="146" dur="250" autoRev="1" fill="hold"/>
                                        <p:tgtEl>
                                          <p:spTgt spid="1295"/>
                                        </p:tgtEl>
                                      </p:cBhvr>
                                      <p:by x="105000" y="105000"/>
                                    </p:animScale>
                                  </p:childTnLst>
                                </p:cTn>
                              </p:par>
                            </p:childTnLst>
                          </p:cTn>
                        </p:par>
                      </p:childTnLst>
                    </p:cTn>
                  </p:par>
                  <p:par>
                    <p:cTn id="147" fill="hold">
                      <p:stCondLst>
                        <p:cond delay="indefinite"/>
                      </p:stCondLst>
                      <p:childTnLst>
                        <p:par>
                          <p:cTn id="148" fill="hold">
                            <p:stCondLst>
                              <p:cond delay="0"/>
                            </p:stCondLst>
                            <p:childTnLst>
                              <p:par>
                                <p:cTn id="149" presetID="1" presetClass="entr" presetSubtype="0" fill="hold" grpId="0" nodeType="clickEffect">
                                  <p:stCondLst>
                                    <p:cond delay="0"/>
                                  </p:stCondLst>
                                  <p:iterate type="lt">
                                    <p:tmAbs val="80"/>
                                  </p:iterate>
                                  <p:childTnLst>
                                    <p:set>
                                      <p:cBhvr>
                                        <p:cTn id="150" dur="1" fill="hold">
                                          <p:stCondLst>
                                            <p:cond delay="0"/>
                                          </p:stCondLst>
                                        </p:cTn>
                                        <p:tgtEl>
                                          <p:spTgt spid="3"/>
                                        </p:tgtEl>
                                        <p:attrNameLst>
                                          <p:attrName>style.visibility</p:attrName>
                                        </p:attrNameLst>
                                      </p:cBhvr>
                                      <p:to>
                                        <p:strVal val="visible"/>
                                      </p:to>
                                    </p:set>
                                  </p:childTnLst>
                                </p:cTn>
                              </p:par>
                              <p:par>
                                <p:cTn id="151" presetID="1" presetClass="entr" presetSubtype="0" fill="hold" grpId="0" nodeType="withEffect">
                                  <p:stCondLst>
                                    <p:cond delay="0"/>
                                  </p:stCondLst>
                                  <p:iterate type="lt">
                                    <p:tmAbs val="80"/>
                                  </p:iterate>
                                  <p:childTnLst>
                                    <p:set>
                                      <p:cBhvr>
                                        <p:cTn id="152" dur="1" fill="hold">
                                          <p:stCondLst>
                                            <p:cond delay="0"/>
                                          </p:stCondLst>
                                        </p:cTn>
                                        <p:tgtEl>
                                          <p:spTgt spid="1907"/>
                                        </p:tgtEl>
                                        <p:attrNameLst>
                                          <p:attrName>style.visibility</p:attrName>
                                        </p:attrNameLst>
                                      </p:cBhvr>
                                      <p:to>
                                        <p:strVal val="visible"/>
                                      </p:to>
                                    </p:set>
                                  </p:childTnLst>
                                </p:cTn>
                              </p:par>
                            </p:childTnLst>
                          </p:cTn>
                        </p:par>
                      </p:childTnLst>
                    </p:cTn>
                  </p:par>
                  <p:par>
                    <p:cTn id="153" fill="hold">
                      <p:stCondLst>
                        <p:cond delay="indefinite"/>
                      </p:stCondLst>
                      <p:childTnLst>
                        <p:par>
                          <p:cTn id="154" fill="hold">
                            <p:stCondLst>
                              <p:cond delay="0"/>
                            </p:stCondLst>
                            <p:childTnLst>
                              <p:par>
                                <p:cTn id="155" presetID="26" presetClass="emph" presetSubtype="0" fill="hold" nodeType="clickEffect">
                                  <p:stCondLst>
                                    <p:cond delay="0"/>
                                  </p:stCondLst>
                                  <p:childTnLst>
                                    <p:animEffect transition="out" filter="fade">
                                      <p:cBhvr>
                                        <p:cTn id="156" dur="500" tmFilter="0, 0; .2, .5; .8, .5; 1, 0"/>
                                        <p:tgtEl>
                                          <p:spTgt spid="1231"/>
                                        </p:tgtEl>
                                      </p:cBhvr>
                                    </p:animEffect>
                                    <p:animScale>
                                      <p:cBhvr>
                                        <p:cTn id="157" dur="250" autoRev="1" fill="hold"/>
                                        <p:tgtEl>
                                          <p:spTgt spid="1231"/>
                                        </p:tgtEl>
                                      </p:cBhvr>
                                      <p:by x="105000" y="105000"/>
                                    </p:animScale>
                                  </p:childTnLst>
                                </p:cTn>
                              </p:par>
                              <p:par>
                                <p:cTn id="158" presetID="26" presetClass="emph" presetSubtype="0" fill="hold" grpId="2" nodeType="withEffect">
                                  <p:stCondLst>
                                    <p:cond delay="0"/>
                                  </p:stCondLst>
                                  <p:childTnLst>
                                    <p:animEffect transition="out" filter="fade">
                                      <p:cBhvr>
                                        <p:cTn id="159" dur="500" tmFilter="0, 0; .2, .5; .8, .5; 1, 0"/>
                                        <p:tgtEl>
                                          <p:spTgt spid="865"/>
                                        </p:tgtEl>
                                      </p:cBhvr>
                                    </p:animEffect>
                                    <p:animScale>
                                      <p:cBhvr>
                                        <p:cTn id="160" dur="250" autoRev="1" fill="hold"/>
                                        <p:tgtEl>
                                          <p:spTgt spid="865"/>
                                        </p:tgtEl>
                                      </p:cBhvr>
                                      <p:by x="105000" y="105000"/>
                                    </p:animScale>
                                  </p:childTnLst>
                                </p:cTn>
                              </p:par>
                            </p:childTnLst>
                          </p:cTn>
                        </p:par>
                      </p:childTnLst>
                    </p:cTn>
                  </p:par>
                  <p:par>
                    <p:cTn id="161" fill="hold">
                      <p:stCondLst>
                        <p:cond delay="indefinite"/>
                      </p:stCondLst>
                      <p:childTnLst>
                        <p:par>
                          <p:cTn id="162" fill="hold">
                            <p:stCondLst>
                              <p:cond delay="0"/>
                            </p:stCondLst>
                            <p:childTnLst>
                              <p:par>
                                <p:cTn id="163" presetID="26" presetClass="emph" presetSubtype="0" fill="hold" nodeType="clickEffect">
                                  <p:stCondLst>
                                    <p:cond delay="0"/>
                                  </p:stCondLst>
                                  <p:childTnLst>
                                    <p:animEffect transition="out" filter="fade">
                                      <p:cBhvr>
                                        <p:cTn id="164" dur="500" tmFilter="0, 0; .2, .5; .8, .5; 1, 0"/>
                                        <p:tgtEl>
                                          <p:spTgt spid="1048"/>
                                        </p:tgtEl>
                                      </p:cBhvr>
                                    </p:animEffect>
                                    <p:animScale>
                                      <p:cBhvr>
                                        <p:cTn id="165" dur="250" autoRev="1" fill="hold"/>
                                        <p:tgtEl>
                                          <p:spTgt spid="1048"/>
                                        </p:tgtEl>
                                      </p:cBhvr>
                                      <p:by x="105000" y="105000"/>
                                    </p:animScale>
                                  </p:childTnLst>
                                </p:cTn>
                              </p:par>
                              <p:par>
                                <p:cTn id="166" presetID="26" presetClass="emph" presetSubtype="0" fill="hold" grpId="2" nodeType="withEffect">
                                  <p:stCondLst>
                                    <p:cond delay="0"/>
                                  </p:stCondLst>
                                  <p:childTnLst>
                                    <p:animEffect transition="out" filter="fade">
                                      <p:cBhvr>
                                        <p:cTn id="167" dur="500" tmFilter="0, 0; .2, .5; .8, .5; 1, 0"/>
                                        <p:tgtEl>
                                          <p:spTgt spid="1897"/>
                                        </p:tgtEl>
                                      </p:cBhvr>
                                    </p:animEffect>
                                    <p:animScale>
                                      <p:cBhvr>
                                        <p:cTn id="168" dur="250" autoRev="1" fill="hold"/>
                                        <p:tgtEl>
                                          <p:spTgt spid="1897"/>
                                        </p:tgtEl>
                                      </p:cBhvr>
                                      <p:by x="105000" y="105000"/>
                                    </p:animScale>
                                  </p:childTnLst>
                                </p:cTn>
                              </p:par>
                            </p:childTnLst>
                          </p:cTn>
                        </p:par>
                      </p:childTnLst>
                    </p:cTn>
                  </p:par>
                  <p:par>
                    <p:cTn id="169" fill="hold">
                      <p:stCondLst>
                        <p:cond delay="indefinite"/>
                      </p:stCondLst>
                      <p:childTnLst>
                        <p:par>
                          <p:cTn id="170" fill="hold">
                            <p:stCondLst>
                              <p:cond delay="0"/>
                            </p:stCondLst>
                            <p:childTnLst>
                              <p:par>
                                <p:cTn id="171" presetID="26" presetClass="emph" presetSubtype="0" fill="hold" nodeType="clickEffect">
                                  <p:stCondLst>
                                    <p:cond delay="0"/>
                                  </p:stCondLst>
                                  <p:childTnLst>
                                    <p:animEffect transition="out" filter="fade">
                                      <p:cBhvr>
                                        <p:cTn id="172" dur="500" tmFilter="0, 0; .2, .5; .8, .5; 1, 0"/>
                                        <p:tgtEl>
                                          <p:spTgt spid="1170"/>
                                        </p:tgtEl>
                                      </p:cBhvr>
                                    </p:animEffect>
                                    <p:animScale>
                                      <p:cBhvr>
                                        <p:cTn id="173" dur="250" autoRev="1" fill="hold"/>
                                        <p:tgtEl>
                                          <p:spTgt spid="1170"/>
                                        </p:tgtEl>
                                      </p:cBhvr>
                                      <p:by x="105000" y="105000"/>
                                    </p:animScale>
                                  </p:childTnLst>
                                </p:cTn>
                              </p:par>
                              <p:par>
                                <p:cTn id="174" presetID="26" presetClass="emph" presetSubtype="0" fill="hold" grpId="2" nodeType="withEffect">
                                  <p:stCondLst>
                                    <p:cond delay="0"/>
                                  </p:stCondLst>
                                  <p:childTnLst>
                                    <p:animEffect transition="out" filter="fade">
                                      <p:cBhvr>
                                        <p:cTn id="175" dur="500" tmFilter="0, 0; .2, .5; .8, .5; 1, 0"/>
                                        <p:tgtEl>
                                          <p:spTgt spid="1898"/>
                                        </p:tgtEl>
                                      </p:cBhvr>
                                    </p:animEffect>
                                    <p:animScale>
                                      <p:cBhvr>
                                        <p:cTn id="176" dur="250" autoRev="1" fill="hold"/>
                                        <p:tgtEl>
                                          <p:spTgt spid="1898"/>
                                        </p:tgtEl>
                                      </p:cBhvr>
                                      <p:by x="105000" y="105000"/>
                                    </p:animScale>
                                  </p:childTnLst>
                                </p:cTn>
                              </p:par>
                            </p:childTnLst>
                          </p:cTn>
                        </p:par>
                      </p:childTnLst>
                    </p:cTn>
                  </p:par>
                  <p:par>
                    <p:cTn id="177" fill="hold">
                      <p:stCondLst>
                        <p:cond delay="indefinite"/>
                      </p:stCondLst>
                      <p:childTnLst>
                        <p:par>
                          <p:cTn id="178" fill="hold">
                            <p:stCondLst>
                              <p:cond delay="0"/>
                            </p:stCondLst>
                            <p:childTnLst>
                              <p:par>
                                <p:cTn id="179" presetID="26" presetClass="emph" presetSubtype="0" fill="hold" nodeType="clickEffect">
                                  <p:stCondLst>
                                    <p:cond delay="0"/>
                                  </p:stCondLst>
                                  <p:childTnLst>
                                    <p:animEffect transition="out" filter="fade">
                                      <p:cBhvr>
                                        <p:cTn id="180" dur="500" tmFilter="0, 0; .2, .5; .8, .5; 1, 0"/>
                                        <p:tgtEl>
                                          <p:spTgt spid="987"/>
                                        </p:tgtEl>
                                      </p:cBhvr>
                                    </p:animEffect>
                                    <p:animScale>
                                      <p:cBhvr>
                                        <p:cTn id="181" dur="250" autoRev="1" fill="hold"/>
                                        <p:tgtEl>
                                          <p:spTgt spid="987"/>
                                        </p:tgtEl>
                                      </p:cBhvr>
                                      <p:by x="105000" y="105000"/>
                                    </p:animScale>
                                  </p:childTnLst>
                                </p:cTn>
                              </p:par>
                              <p:par>
                                <p:cTn id="182" presetID="26" presetClass="emph" presetSubtype="0" fill="hold" grpId="2" nodeType="withEffect">
                                  <p:stCondLst>
                                    <p:cond delay="0"/>
                                  </p:stCondLst>
                                  <p:childTnLst>
                                    <p:animEffect transition="out" filter="fade">
                                      <p:cBhvr>
                                        <p:cTn id="183" dur="500" tmFilter="0, 0; .2, .5; .8, .5; 1, 0"/>
                                        <p:tgtEl>
                                          <p:spTgt spid="1899"/>
                                        </p:tgtEl>
                                      </p:cBhvr>
                                    </p:animEffect>
                                    <p:animScale>
                                      <p:cBhvr>
                                        <p:cTn id="184" dur="250" autoRev="1" fill="hold"/>
                                        <p:tgtEl>
                                          <p:spTgt spid="1899"/>
                                        </p:tgtEl>
                                      </p:cBhvr>
                                      <p:by x="105000" y="105000"/>
                                    </p:animScale>
                                  </p:childTnLst>
                                </p:cTn>
                              </p:par>
                            </p:childTnLst>
                          </p:cTn>
                        </p:par>
                      </p:childTnLst>
                    </p:cTn>
                  </p:par>
                  <p:par>
                    <p:cTn id="185" fill="hold">
                      <p:stCondLst>
                        <p:cond delay="indefinite"/>
                      </p:stCondLst>
                      <p:childTnLst>
                        <p:par>
                          <p:cTn id="186" fill="hold">
                            <p:stCondLst>
                              <p:cond delay="0"/>
                            </p:stCondLst>
                            <p:childTnLst>
                              <p:par>
                                <p:cTn id="187" presetID="26" presetClass="emph" presetSubtype="0" fill="hold" nodeType="clickEffect">
                                  <p:stCondLst>
                                    <p:cond delay="0"/>
                                  </p:stCondLst>
                                  <p:childTnLst>
                                    <p:animEffect transition="out" filter="fade">
                                      <p:cBhvr>
                                        <p:cTn id="188" dur="500" tmFilter="0, 0; .2, .5; .8, .5; 1, 0"/>
                                        <p:tgtEl>
                                          <p:spTgt spid="1109"/>
                                        </p:tgtEl>
                                      </p:cBhvr>
                                    </p:animEffect>
                                    <p:animScale>
                                      <p:cBhvr>
                                        <p:cTn id="189" dur="250" autoRev="1" fill="hold"/>
                                        <p:tgtEl>
                                          <p:spTgt spid="1109"/>
                                        </p:tgtEl>
                                      </p:cBhvr>
                                      <p:by x="105000" y="105000"/>
                                    </p:animScale>
                                  </p:childTnLst>
                                </p:cTn>
                              </p:par>
                              <p:par>
                                <p:cTn id="190" presetID="26" presetClass="emph" presetSubtype="0" fill="hold" grpId="2" nodeType="withEffect">
                                  <p:stCondLst>
                                    <p:cond delay="0"/>
                                  </p:stCondLst>
                                  <p:childTnLst>
                                    <p:animEffect transition="out" filter="fade">
                                      <p:cBhvr>
                                        <p:cTn id="191" dur="500" tmFilter="0, 0; .2, .5; .8, .5; 1, 0"/>
                                        <p:tgtEl>
                                          <p:spTgt spid="1900"/>
                                        </p:tgtEl>
                                      </p:cBhvr>
                                    </p:animEffect>
                                    <p:animScale>
                                      <p:cBhvr>
                                        <p:cTn id="192" dur="250" autoRev="1" fill="hold"/>
                                        <p:tgtEl>
                                          <p:spTgt spid="1900"/>
                                        </p:tgtEl>
                                      </p:cBhvr>
                                      <p:by x="105000" y="105000"/>
                                    </p:animScale>
                                  </p:childTnLst>
                                </p:cTn>
                              </p:par>
                            </p:childTnLst>
                          </p:cTn>
                        </p:par>
                      </p:childTnLst>
                    </p:cTn>
                  </p:par>
                  <p:par>
                    <p:cTn id="193" fill="hold">
                      <p:stCondLst>
                        <p:cond delay="indefinite"/>
                      </p:stCondLst>
                      <p:childTnLst>
                        <p:par>
                          <p:cTn id="194" fill="hold">
                            <p:stCondLst>
                              <p:cond delay="0"/>
                            </p:stCondLst>
                            <p:childTnLst>
                              <p:par>
                                <p:cTn id="195" presetID="26" presetClass="emph" presetSubtype="0" fill="hold" nodeType="clickEffect">
                                  <p:stCondLst>
                                    <p:cond delay="0"/>
                                  </p:stCondLst>
                                  <p:childTnLst>
                                    <p:animEffect transition="out" filter="fade">
                                      <p:cBhvr>
                                        <p:cTn id="196" dur="500" tmFilter="0, 0; .2, .5; .8, .5; 1, 0"/>
                                        <p:tgtEl>
                                          <p:spTgt spid="1297"/>
                                        </p:tgtEl>
                                      </p:cBhvr>
                                    </p:animEffect>
                                    <p:animScale>
                                      <p:cBhvr>
                                        <p:cTn id="197" dur="250" autoRev="1" fill="hold"/>
                                        <p:tgtEl>
                                          <p:spTgt spid="1297"/>
                                        </p:tgtEl>
                                      </p:cBhvr>
                                      <p:by x="105000" y="105000"/>
                                    </p:animScale>
                                  </p:childTnLst>
                                </p:cTn>
                              </p:par>
                              <p:par>
                                <p:cTn id="198" presetID="26" presetClass="emph" presetSubtype="0" fill="hold" grpId="2" nodeType="withEffect">
                                  <p:stCondLst>
                                    <p:cond delay="0"/>
                                  </p:stCondLst>
                                  <p:childTnLst>
                                    <p:animEffect transition="out" filter="fade">
                                      <p:cBhvr>
                                        <p:cTn id="199" dur="500" tmFilter="0, 0; .2, .5; .8, .5; 1, 0"/>
                                        <p:tgtEl>
                                          <p:spTgt spid="1901"/>
                                        </p:tgtEl>
                                      </p:cBhvr>
                                    </p:animEffect>
                                    <p:animScale>
                                      <p:cBhvr>
                                        <p:cTn id="200" dur="250" autoRev="1" fill="hold"/>
                                        <p:tgtEl>
                                          <p:spTgt spid="1901"/>
                                        </p:tgtEl>
                                      </p:cBhvr>
                                      <p:by x="105000" y="105000"/>
                                    </p:animScale>
                                  </p:childTnLst>
                                </p:cTn>
                              </p:par>
                            </p:childTnLst>
                          </p:cTn>
                        </p:par>
                      </p:childTnLst>
                    </p:cTn>
                  </p:par>
                  <p:par>
                    <p:cTn id="201" fill="hold">
                      <p:stCondLst>
                        <p:cond delay="indefinite"/>
                      </p:stCondLst>
                      <p:childTnLst>
                        <p:par>
                          <p:cTn id="202" fill="hold">
                            <p:stCondLst>
                              <p:cond delay="0"/>
                            </p:stCondLst>
                            <p:childTnLst>
                              <p:par>
                                <p:cTn id="203" presetID="26" presetClass="emph" presetSubtype="0" fill="hold" nodeType="clickEffect">
                                  <p:stCondLst>
                                    <p:cond delay="0"/>
                                  </p:stCondLst>
                                  <p:childTnLst>
                                    <p:animEffect transition="out" filter="fade">
                                      <p:cBhvr>
                                        <p:cTn id="204" dur="500" tmFilter="0, 0; .2, .5; .8, .5; 1, 0"/>
                                        <p:tgtEl>
                                          <p:spTgt spid="1294"/>
                                        </p:tgtEl>
                                      </p:cBhvr>
                                    </p:animEffect>
                                    <p:animScale>
                                      <p:cBhvr>
                                        <p:cTn id="205" dur="250" autoRev="1" fill="hold"/>
                                        <p:tgtEl>
                                          <p:spTgt spid="1294"/>
                                        </p:tgtEl>
                                      </p:cBhvr>
                                      <p:by x="105000" y="105000"/>
                                    </p:animScale>
                                  </p:childTnLst>
                                </p:cTn>
                              </p:par>
                              <p:par>
                                <p:cTn id="206" presetID="26" presetClass="emph" presetSubtype="0" fill="hold" grpId="2" nodeType="withEffect">
                                  <p:stCondLst>
                                    <p:cond delay="0"/>
                                  </p:stCondLst>
                                  <p:childTnLst>
                                    <p:animEffect transition="out" filter="fade">
                                      <p:cBhvr>
                                        <p:cTn id="207" dur="500" tmFilter="0, 0; .2, .5; .8, .5; 1, 0"/>
                                        <p:tgtEl>
                                          <p:spTgt spid="1902"/>
                                        </p:tgtEl>
                                      </p:cBhvr>
                                    </p:animEffect>
                                    <p:animScale>
                                      <p:cBhvr>
                                        <p:cTn id="208" dur="250" autoRev="1" fill="hold"/>
                                        <p:tgtEl>
                                          <p:spTgt spid="1902"/>
                                        </p:tgtEl>
                                      </p:cBhvr>
                                      <p:by x="105000" y="105000"/>
                                    </p:animScale>
                                  </p:childTnLst>
                                </p:cTn>
                              </p:par>
                            </p:childTnLst>
                          </p:cTn>
                        </p:par>
                      </p:childTnLst>
                    </p:cTn>
                  </p:par>
                  <p:par>
                    <p:cTn id="209" fill="hold">
                      <p:stCondLst>
                        <p:cond delay="indefinite"/>
                      </p:stCondLst>
                      <p:childTnLst>
                        <p:par>
                          <p:cTn id="210" fill="hold">
                            <p:stCondLst>
                              <p:cond delay="0"/>
                            </p:stCondLst>
                            <p:childTnLst>
                              <p:par>
                                <p:cTn id="211" presetID="26" presetClass="emph" presetSubtype="0" fill="hold" nodeType="clickEffect">
                                  <p:stCondLst>
                                    <p:cond delay="0"/>
                                  </p:stCondLst>
                                  <p:childTnLst>
                                    <p:animEffect transition="out" filter="fade">
                                      <p:cBhvr>
                                        <p:cTn id="212" dur="500" tmFilter="0, 0; .2, .5; .8, .5; 1, 0"/>
                                        <p:tgtEl>
                                          <p:spTgt spid="1296"/>
                                        </p:tgtEl>
                                      </p:cBhvr>
                                    </p:animEffect>
                                    <p:animScale>
                                      <p:cBhvr>
                                        <p:cTn id="213" dur="250" autoRev="1" fill="hold"/>
                                        <p:tgtEl>
                                          <p:spTgt spid="1296"/>
                                        </p:tgtEl>
                                      </p:cBhvr>
                                      <p:by x="105000" y="105000"/>
                                    </p:animScale>
                                  </p:childTnLst>
                                </p:cTn>
                              </p:par>
                              <p:par>
                                <p:cTn id="214" presetID="26" presetClass="emph" presetSubtype="0" fill="hold" grpId="2" nodeType="withEffect">
                                  <p:stCondLst>
                                    <p:cond delay="0"/>
                                  </p:stCondLst>
                                  <p:childTnLst>
                                    <p:animEffect transition="out" filter="fade">
                                      <p:cBhvr>
                                        <p:cTn id="215" dur="500" tmFilter="0, 0; .2, .5; .8, .5; 1, 0"/>
                                        <p:tgtEl>
                                          <p:spTgt spid="1903"/>
                                        </p:tgtEl>
                                      </p:cBhvr>
                                    </p:animEffect>
                                    <p:animScale>
                                      <p:cBhvr>
                                        <p:cTn id="216" dur="250" autoRev="1" fill="hold"/>
                                        <p:tgtEl>
                                          <p:spTgt spid="1903"/>
                                        </p:tgtEl>
                                      </p:cBhvr>
                                      <p:by x="105000" y="105000"/>
                                    </p:animScale>
                                  </p:childTnLst>
                                </p:cTn>
                              </p:par>
                            </p:childTnLst>
                          </p:cTn>
                        </p:par>
                      </p:childTnLst>
                    </p:cTn>
                  </p:par>
                  <p:par>
                    <p:cTn id="217" fill="hold">
                      <p:stCondLst>
                        <p:cond delay="indefinite"/>
                      </p:stCondLst>
                      <p:childTnLst>
                        <p:par>
                          <p:cTn id="218" fill="hold">
                            <p:stCondLst>
                              <p:cond delay="0"/>
                            </p:stCondLst>
                            <p:childTnLst>
                              <p:par>
                                <p:cTn id="219" presetID="26" presetClass="emph" presetSubtype="0" fill="hold" nodeType="clickEffect">
                                  <p:stCondLst>
                                    <p:cond delay="0"/>
                                  </p:stCondLst>
                                  <p:childTnLst>
                                    <p:animEffect transition="out" filter="fade">
                                      <p:cBhvr>
                                        <p:cTn id="220" dur="500" tmFilter="0, 0; .2, .5; .8, .5; 1, 0"/>
                                        <p:tgtEl>
                                          <p:spTgt spid="1293"/>
                                        </p:tgtEl>
                                      </p:cBhvr>
                                    </p:animEffect>
                                    <p:animScale>
                                      <p:cBhvr>
                                        <p:cTn id="221" dur="250" autoRev="1" fill="hold"/>
                                        <p:tgtEl>
                                          <p:spTgt spid="1293"/>
                                        </p:tgtEl>
                                      </p:cBhvr>
                                      <p:by x="105000" y="105000"/>
                                    </p:animScale>
                                  </p:childTnLst>
                                </p:cTn>
                              </p:par>
                              <p:par>
                                <p:cTn id="222" presetID="26" presetClass="emph" presetSubtype="0" fill="hold" grpId="2" nodeType="withEffect">
                                  <p:stCondLst>
                                    <p:cond delay="0"/>
                                  </p:stCondLst>
                                  <p:childTnLst>
                                    <p:animEffect transition="out" filter="fade">
                                      <p:cBhvr>
                                        <p:cTn id="223" dur="500" tmFilter="0, 0; .2, .5; .8, .5; 1, 0"/>
                                        <p:tgtEl>
                                          <p:spTgt spid="1904"/>
                                        </p:tgtEl>
                                      </p:cBhvr>
                                    </p:animEffect>
                                    <p:animScale>
                                      <p:cBhvr>
                                        <p:cTn id="224" dur="250" autoRev="1" fill="hold"/>
                                        <p:tgtEl>
                                          <p:spTgt spid="1904"/>
                                        </p:tgtEl>
                                      </p:cBhvr>
                                      <p:by x="105000" y="105000"/>
                                    </p:animScale>
                                  </p:childTnLst>
                                </p:cTn>
                              </p:par>
                            </p:childTnLst>
                          </p:cTn>
                        </p:par>
                      </p:childTnLst>
                    </p:cTn>
                  </p:par>
                  <p:par>
                    <p:cTn id="225" fill="hold">
                      <p:stCondLst>
                        <p:cond delay="indefinite"/>
                      </p:stCondLst>
                      <p:childTnLst>
                        <p:par>
                          <p:cTn id="226" fill="hold">
                            <p:stCondLst>
                              <p:cond delay="0"/>
                            </p:stCondLst>
                            <p:childTnLst>
                              <p:par>
                                <p:cTn id="227" presetID="26" presetClass="emph" presetSubtype="0" fill="hold" nodeType="clickEffect">
                                  <p:stCondLst>
                                    <p:cond delay="0"/>
                                  </p:stCondLst>
                                  <p:childTnLst>
                                    <p:animEffect transition="out" filter="fade">
                                      <p:cBhvr>
                                        <p:cTn id="228" dur="500" tmFilter="0, 0; .2, .5; .8, .5; 1, 0"/>
                                        <p:tgtEl>
                                          <p:spTgt spid="1295"/>
                                        </p:tgtEl>
                                      </p:cBhvr>
                                    </p:animEffect>
                                    <p:animScale>
                                      <p:cBhvr>
                                        <p:cTn id="229" dur="250" autoRev="1" fill="hold"/>
                                        <p:tgtEl>
                                          <p:spTgt spid="1295"/>
                                        </p:tgtEl>
                                      </p:cBhvr>
                                      <p:by x="105000" y="105000"/>
                                    </p:animScale>
                                  </p:childTnLst>
                                </p:cTn>
                              </p:par>
                              <p:par>
                                <p:cTn id="230" presetID="26" presetClass="emph" presetSubtype="0" fill="hold" grpId="2" nodeType="withEffect">
                                  <p:stCondLst>
                                    <p:cond delay="0"/>
                                  </p:stCondLst>
                                  <p:childTnLst>
                                    <p:animEffect transition="out" filter="fade">
                                      <p:cBhvr>
                                        <p:cTn id="231" dur="500" tmFilter="0, 0; .2, .5; .8, .5; 1, 0"/>
                                        <p:tgtEl>
                                          <p:spTgt spid="1905"/>
                                        </p:tgtEl>
                                      </p:cBhvr>
                                    </p:animEffect>
                                    <p:animScale>
                                      <p:cBhvr>
                                        <p:cTn id="232" dur="250" autoRev="1" fill="hold"/>
                                        <p:tgtEl>
                                          <p:spTgt spid="1905"/>
                                        </p:tgtEl>
                                      </p:cBhvr>
                                      <p:by x="105000" y="105000"/>
                                    </p:animScale>
                                  </p:childTnLst>
                                </p:cTn>
                              </p:par>
                            </p:childTnLst>
                          </p:cTn>
                        </p:par>
                      </p:childTnLst>
                    </p:cTn>
                  </p:par>
                  <p:par>
                    <p:cTn id="233" fill="hold">
                      <p:stCondLst>
                        <p:cond delay="indefinite"/>
                      </p:stCondLst>
                      <p:childTnLst>
                        <p:par>
                          <p:cTn id="234" fill="hold">
                            <p:stCondLst>
                              <p:cond delay="0"/>
                            </p:stCondLst>
                            <p:childTnLst>
                              <p:par>
                                <p:cTn id="235" presetID="1" presetClass="exit" presetSubtype="0" fill="hold" grpId="1" nodeType="clickEffect">
                                  <p:stCondLst>
                                    <p:cond delay="0"/>
                                  </p:stCondLst>
                                  <p:iterate type="lt">
                                    <p:tmAbs val="0"/>
                                  </p:iterate>
                                  <p:childTnLst>
                                    <p:set>
                                      <p:cBhvr>
                                        <p:cTn id="236" dur="1" fill="hold">
                                          <p:stCondLst>
                                            <p:cond delay="0"/>
                                          </p:stCondLst>
                                        </p:cTn>
                                        <p:tgtEl>
                                          <p:spTgt spid="1907"/>
                                        </p:tgtEl>
                                        <p:attrNameLst>
                                          <p:attrName>style.visibility</p:attrName>
                                        </p:attrNameLst>
                                      </p:cBhvr>
                                      <p:to>
                                        <p:strVal val="hidden"/>
                                      </p:to>
                                    </p:set>
                                  </p:childTnLst>
                                </p:cTn>
                              </p:par>
                              <p:par>
                                <p:cTn id="237" presetID="1" presetClass="entr" presetSubtype="0" fill="hold" grpId="0" nodeType="withEffect">
                                  <p:stCondLst>
                                    <p:cond delay="0"/>
                                  </p:stCondLst>
                                  <p:iterate type="lt">
                                    <p:tmAbs val="80"/>
                                  </p:iterate>
                                  <p:childTnLst>
                                    <p:set>
                                      <p:cBhvr>
                                        <p:cTn id="238" dur="1" fill="hold">
                                          <p:stCondLst>
                                            <p:cond delay="0"/>
                                          </p:stCondLst>
                                        </p:cTn>
                                        <p:tgtEl>
                                          <p:spTgt spid="19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65" grpId="0" animBg="1"/>
      <p:bldP spid="865" grpId="1" animBg="1"/>
      <p:bldP spid="865" grpId="2" animBg="1"/>
      <p:bldP spid="1897" grpId="0" animBg="1"/>
      <p:bldP spid="1897" grpId="1" animBg="1"/>
      <p:bldP spid="1897" grpId="2" animBg="1"/>
      <p:bldP spid="1898" grpId="0" animBg="1"/>
      <p:bldP spid="1898" grpId="1" animBg="1"/>
      <p:bldP spid="1898" grpId="2" animBg="1"/>
      <p:bldP spid="1899" grpId="0" animBg="1"/>
      <p:bldP spid="1899" grpId="1" animBg="1"/>
      <p:bldP spid="1899" grpId="2" animBg="1"/>
      <p:bldP spid="1900" grpId="0" animBg="1"/>
      <p:bldP spid="1900" grpId="1" animBg="1"/>
      <p:bldP spid="1900" grpId="2" animBg="1"/>
      <p:bldP spid="1901" grpId="0" animBg="1"/>
      <p:bldP spid="1901" grpId="1" animBg="1"/>
      <p:bldP spid="1901" grpId="2" animBg="1"/>
      <p:bldP spid="1902" grpId="0" animBg="1"/>
      <p:bldP spid="1902" grpId="1" animBg="1"/>
      <p:bldP spid="1902" grpId="2" animBg="1"/>
      <p:bldP spid="1903" grpId="0" animBg="1"/>
      <p:bldP spid="1903" grpId="1" animBg="1"/>
      <p:bldP spid="1903" grpId="2" animBg="1"/>
      <p:bldP spid="1904" grpId="0" animBg="1"/>
      <p:bldP spid="1904" grpId="1" animBg="1"/>
      <p:bldP spid="1904" grpId="2" animBg="1"/>
      <p:bldP spid="1905" grpId="0" animBg="1"/>
      <p:bldP spid="1905" grpId="1" animBg="1"/>
      <p:bldP spid="1905" grpId="2" animBg="1"/>
      <p:bldP spid="1906" grpId="0"/>
      <p:bldP spid="1907" grpId="0"/>
      <p:bldP spid="190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8" name="Group 177"/>
          <p:cNvGrpSpPr/>
          <p:nvPr/>
        </p:nvGrpSpPr>
        <p:grpSpPr>
          <a:xfrm>
            <a:off x="372168" y="2534242"/>
            <a:ext cx="914400" cy="914400"/>
            <a:chOff x="800100" y="1428750"/>
            <a:chExt cx="914400" cy="914400"/>
          </a:xfrm>
        </p:grpSpPr>
        <p:sp>
          <p:nvSpPr>
            <p:cNvPr id="2" name="Oval 1"/>
            <p:cNvSpPr/>
            <p:nvPr/>
          </p:nvSpPr>
          <p:spPr>
            <a:xfrm>
              <a:off x="800100" y="1428750"/>
              <a:ext cx="914400" cy="9144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82" name="Group 81"/>
            <p:cNvGrpSpPr/>
            <p:nvPr/>
          </p:nvGrpSpPr>
          <p:grpSpPr>
            <a:xfrm flipH="1">
              <a:off x="914400" y="1665218"/>
              <a:ext cx="175170" cy="124273"/>
              <a:chOff x="1209816" y="3600450"/>
              <a:chExt cx="618984" cy="571500"/>
            </a:xfrm>
            <a:solidFill>
              <a:srgbClr val="924900"/>
            </a:solidFill>
          </p:grpSpPr>
          <p:sp>
            <p:nvSpPr>
              <p:cNvPr id="83" name="Oval 8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 name="Oval 8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 name="Oval 8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 name="Oval 85"/>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 name="Oval 86"/>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8" name="Group 87"/>
            <p:cNvGrpSpPr/>
            <p:nvPr/>
          </p:nvGrpSpPr>
          <p:grpSpPr>
            <a:xfrm flipH="1">
              <a:off x="1143000" y="1575265"/>
              <a:ext cx="175170" cy="124273"/>
              <a:chOff x="1209816" y="3600450"/>
              <a:chExt cx="618984" cy="571500"/>
            </a:xfrm>
            <a:solidFill>
              <a:srgbClr val="924900"/>
            </a:solidFill>
          </p:grpSpPr>
          <p:sp>
            <p:nvSpPr>
              <p:cNvPr id="89" name="Oval 88"/>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 name="Oval 89"/>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 name="Oval 90"/>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 name="Oval 91"/>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 name="Oval 92"/>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4" name="Group 93"/>
            <p:cNvGrpSpPr/>
            <p:nvPr/>
          </p:nvGrpSpPr>
          <p:grpSpPr>
            <a:xfrm flipH="1">
              <a:off x="1143000" y="1789491"/>
              <a:ext cx="175170" cy="124273"/>
              <a:chOff x="1209816" y="3600450"/>
              <a:chExt cx="618984" cy="571500"/>
            </a:xfrm>
            <a:solidFill>
              <a:srgbClr val="924900"/>
            </a:solidFill>
          </p:grpSpPr>
          <p:sp>
            <p:nvSpPr>
              <p:cNvPr id="95" name="Oval 94"/>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 name="Oval 95"/>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 name="Oval 96"/>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 name="Oval 97"/>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 name="Oval 98"/>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00" name="Group 99"/>
            <p:cNvGrpSpPr/>
            <p:nvPr/>
          </p:nvGrpSpPr>
          <p:grpSpPr>
            <a:xfrm flipH="1">
              <a:off x="1485900" y="1771650"/>
              <a:ext cx="175170" cy="124273"/>
              <a:chOff x="1209816" y="3600450"/>
              <a:chExt cx="618984" cy="571500"/>
            </a:xfrm>
            <a:solidFill>
              <a:srgbClr val="924900"/>
            </a:solidFill>
          </p:grpSpPr>
          <p:sp>
            <p:nvSpPr>
              <p:cNvPr id="101" name="Oval 100"/>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 name="Oval 101"/>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 name="Oval 102"/>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 name="Oval 103"/>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 name="Oval 104"/>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06" name="Group 105"/>
            <p:cNvGrpSpPr/>
            <p:nvPr/>
          </p:nvGrpSpPr>
          <p:grpSpPr>
            <a:xfrm flipH="1">
              <a:off x="914400" y="1885950"/>
              <a:ext cx="175170" cy="124273"/>
              <a:chOff x="1209816" y="3600450"/>
              <a:chExt cx="618984" cy="571500"/>
            </a:xfrm>
            <a:solidFill>
              <a:srgbClr val="924900"/>
            </a:solidFill>
          </p:grpSpPr>
          <p:sp>
            <p:nvSpPr>
              <p:cNvPr id="107" name="Oval 106"/>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 name="Oval 107"/>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 name="Oval 108"/>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 name="Oval 109"/>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1" name="Oval 110"/>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2" name="Group 111"/>
            <p:cNvGrpSpPr/>
            <p:nvPr/>
          </p:nvGrpSpPr>
          <p:grpSpPr>
            <a:xfrm flipH="1">
              <a:off x="1450428" y="1976071"/>
              <a:ext cx="175170" cy="124273"/>
              <a:chOff x="1209816" y="3600450"/>
              <a:chExt cx="618984" cy="571500"/>
            </a:xfrm>
            <a:solidFill>
              <a:srgbClr val="924900"/>
            </a:solidFill>
          </p:grpSpPr>
          <p:sp>
            <p:nvSpPr>
              <p:cNvPr id="113" name="Oval 11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 name="Oval 11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 name="Oval 11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 name="Oval 115"/>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7" name="Oval 116"/>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54" name="Group 153"/>
            <p:cNvGrpSpPr/>
            <p:nvPr/>
          </p:nvGrpSpPr>
          <p:grpSpPr>
            <a:xfrm flipH="1">
              <a:off x="1362843" y="1575265"/>
              <a:ext cx="175170" cy="124273"/>
              <a:chOff x="1209816" y="3600450"/>
              <a:chExt cx="618984" cy="571500"/>
            </a:xfrm>
            <a:solidFill>
              <a:srgbClr val="924900"/>
            </a:solidFill>
          </p:grpSpPr>
          <p:sp>
            <p:nvSpPr>
              <p:cNvPr id="155" name="Oval 154"/>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6" name="Oval 155"/>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7" name="Oval 156"/>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8" name="Oval 157"/>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9" name="Oval 158"/>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60" name="Group 159"/>
            <p:cNvGrpSpPr/>
            <p:nvPr/>
          </p:nvGrpSpPr>
          <p:grpSpPr>
            <a:xfrm flipH="1">
              <a:off x="1310730" y="2156598"/>
              <a:ext cx="175170" cy="124273"/>
              <a:chOff x="1209816" y="3600450"/>
              <a:chExt cx="618984" cy="571500"/>
            </a:xfrm>
            <a:solidFill>
              <a:srgbClr val="924900"/>
            </a:solidFill>
          </p:grpSpPr>
          <p:sp>
            <p:nvSpPr>
              <p:cNvPr id="161" name="Oval 160"/>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2" name="Oval 161"/>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3" name="Oval 162"/>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4" name="Oval 163"/>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5" name="Oval 164"/>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66" name="Group 165"/>
            <p:cNvGrpSpPr/>
            <p:nvPr/>
          </p:nvGrpSpPr>
          <p:grpSpPr>
            <a:xfrm flipH="1">
              <a:off x="1230197" y="1970362"/>
              <a:ext cx="175170" cy="124273"/>
              <a:chOff x="1209816" y="3600450"/>
              <a:chExt cx="618984" cy="571500"/>
            </a:xfrm>
            <a:solidFill>
              <a:srgbClr val="924900"/>
            </a:solidFill>
          </p:grpSpPr>
          <p:sp>
            <p:nvSpPr>
              <p:cNvPr id="167" name="Oval 166"/>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8" name="Oval 167"/>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9" name="Oval 168"/>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0" name="Oval 169"/>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1" name="Oval 170"/>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2" name="Group 171"/>
            <p:cNvGrpSpPr/>
            <p:nvPr/>
          </p:nvGrpSpPr>
          <p:grpSpPr>
            <a:xfrm flipH="1">
              <a:off x="953311" y="2100344"/>
              <a:ext cx="175170" cy="124273"/>
              <a:chOff x="1209816" y="3600450"/>
              <a:chExt cx="618984" cy="571500"/>
            </a:xfrm>
            <a:solidFill>
              <a:srgbClr val="924900"/>
            </a:solidFill>
          </p:grpSpPr>
          <p:sp>
            <p:nvSpPr>
              <p:cNvPr id="173" name="Oval 17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 name="Oval 17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 name="Oval 17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 name="Oval 175"/>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7" name="Oval 176"/>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79" name="Group 178"/>
          <p:cNvGrpSpPr/>
          <p:nvPr/>
        </p:nvGrpSpPr>
        <p:grpSpPr>
          <a:xfrm>
            <a:off x="1512328" y="3572636"/>
            <a:ext cx="914400" cy="914400"/>
            <a:chOff x="800100" y="1428750"/>
            <a:chExt cx="914400" cy="914400"/>
          </a:xfrm>
        </p:grpSpPr>
        <p:sp>
          <p:nvSpPr>
            <p:cNvPr id="180" name="Oval 179"/>
            <p:cNvSpPr/>
            <p:nvPr/>
          </p:nvSpPr>
          <p:spPr>
            <a:xfrm>
              <a:off x="800100" y="1428750"/>
              <a:ext cx="914400" cy="9144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181" name="Group 180"/>
            <p:cNvGrpSpPr/>
            <p:nvPr/>
          </p:nvGrpSpPr>
          <p:grpSpPr>
            <a:xfrm flipH="1">
              <a:off x="914400" y="1665218"/>
              <a:ext cx="175170" cy="124273"/>
              <a:chOff x="1209816" y="3600450"/>
              <a:chExt cx="618984" cy="571500"/>
            </a:xfrm>
            <a:solidFill>
              <a:srgbClr val="924900"/>
            </a:solidFill>
          </p:grpSpPr>
          <p:sp>
            <p:nvSpPr>
              <p:cNvPr id="236" name="Oval 235"/>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7" name="Oval 236"/>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8" name="Oval 237"/>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9" name="Oval 238"/>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0" name="Oval 239"/>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2" name="Group 181"/>
            <p:cNvGrpSpPr/>
            <p:nvPr/>
          </p:nvGrpSpPr>
          <p:grpSpPr>
            <a:xfrm flipH="1">
              <a:off x="1143000" y="1575265"/>
              <a:ext cx="175170" cy="124273"/>
              <a:chOff x="1209816" y="3600450"/>
              <a:chExt cx="618984" cy="571500"/>
            </a:xfrm>
            <a:solidFill>
              <a:srgbClr val="924900"/>
            </a:solidFill>
          </p:grpSpPr>
          <p:sp>
            <p:nvSpPr>
              <p:cNvPr id="231" name="Oval 230"/>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2" name="Oval 231"/>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3" name="Oval 232"/>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4" name="Oval 233"/>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5" name="Oval 234"/>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3" name="Group 182"/>
            <p:cNvGrpSpPr/>
            <p:nvPr/>
          </p:nvGrpSpPr>
          <p:grpSpPr>
            <a:xfrm flipH="1">
              <a:off x="1143000" y="1789491"/>
              <a:ext cx="175170" cy="124273"/>
              <a:chOff x="1209816" y="3600450"/>
              <a:chExt cx="618984" cy="571500"/>
            </a:xfrm>
            <a:solidFill>
              <a:srgbClr val="924900"/>
            </a:solidFill>
          </p:grpSpPr>
          <p:sp>
            <p:nvSpPr>
              <p:cNvPr id="226" name="Oval 225"/>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7" name="Oval 226"/>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8" name="Oval 227"/>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9" name="Oval 228"/>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0" name="Oval 229"/>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4" name="Group 183"/>
            <p:cNvGrpSpPr/>
            <p:nvPr/>
          </p:nvGrpSpPr>
          <p:grpSpPr>
            <a:xfrm flipH="1">
              <a:off x="1485900" y="1771650"/>
              <a:ext cx="175170" cy="124273"/>
              <a:chOff x="1209816" y="3600450"/>
              <a:chExt cx="618984" cy="571500"/>
            </a:xfrm>
            <a:solidFill>
              <a:srgbClr val="924900"/>
            </a:solidFill>
          </p:grpSpPr>
          <p:sp>
            <p:nvSpPr>
              <p:cNvPr id="221" name="Oval 220"/>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2" name="Oval 221"/>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3" name="Oval 222"/>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4" name="Oval 223"/>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5" name="Oval 224"/>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5" name="Group 184"/>
            <p:cNvGrpSpPr/>
            <p:nvPr/>
          </p:nvGrpSpPr>
          <p:grpSpPr>
            <a:xfrm flipH="1">
              <a:off x="914400" y="1885950"/>
              <a:ext cx="175170" cy="124273"/>
              <a:chOff x="1209816" y="3600450"/>
              <a:chExt cx="618984" cy="571500"/>
            </a:xfrm>
            <a:solidFill>
              <a:srgbClr val="924900"/>
            </a:solidFill>
          </p:grpSpPr>
          <p:sp>
            <p:nvSpPr>
              <p:cNvPr id="216" name="Oval 215"/>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7" name="Oval 216"/>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8" name="Oval 217"/>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9" name="Oval 218"/>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0" name="Oval 219"/>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6" name="Group 185"/>
            <p:cNvGrpSpPr/>
            <p:nvPr/>
          </p:nvGrpSpPr>
          <p:grpSpPr>
            <a:xfrm flipH="1">
              <a:off x="1450428" y="1976071"/>
              <a:ext cx="175170" cy="124273"/>
              <a:chOff x="1209816" y="3600450"/>
              <a:chExt cx="618984" cy="571500"/>
            </a:xfrm>
            <a:solidFill>
              <a:srgbClr val="924900"/>
            </a:solidFill>
          </p:grpSpPr>
          <p:sp>
            <p:nvSpPr>
              <p:cNvPr id="211" name="Oval 210"/>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2" name="Oval 211"/>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3" name="Oval 212"/>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4" name="Oval 213"/>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5" name="Oval 214"/>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7" name="Group 186"/>
            <p:cNvGrpSpPr/>
            <p:nvPr/>
          </p:nvGrpSpPr>
          <p:grpSpPr>
            <a:xfrm flipH="1">
              <a:off x="1362843" y="1575265"/>
              <a:ext cx="175170" cy="124273"/>
              <a:chOff x="1209816" y="3600450"/>
              <a:chExt cx="618984" cy="571500"/>
            </a:xfrm>
            <a:solidFill>
              <a:srgbClr val="924900"/>
            </a:solidFill>
          </p:grpSpPr>
          <p:sp>
            <p:nvSpPr>
              <p:cNvPr id="206" name="Oval 205"/>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7" name="Oval 206"/>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8" name="Oval 207"/>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9" name="Oval 208"/>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0" name="Oval 209"/>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8" name="Group 187"/>
            <p:cNvGrpSpPr/>
            <p:nvPr/>
          </p:nvGrpSpPr>
          <p:grpSpPr>
            <a:xfrm flipH="1">
              <a:off x="1310730" y="2156598"/>
              <a:ext cx="175170" cy="124273"/>
              <a:chOff x="1209816" y="3600450"/>
              <a:chExt cx="618984" cy="571500"/>
            </a:xfrm>
            <a:solidFill>
              <a:srgbClr val="924900"/>
            </a:solidFill>
          </p:grpSpPr>
          <p:sp>
            <p:nvSpPr>
              <p:cNvPr id="201" name="Oval 200"/>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2" name="Oval 201"/>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3" name="Oval 202"/>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4" name="Oval 203"/>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5" name="Oval 204"/>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9" name="Group 188"/>
            <p:cNvGrpSpPr/>
            <p:nvPr/>
          </p:nvGrpSpPr>
          <p:grpSpPr>
            <a:xfrm flipH="1">
              <a:off x="1230197" y="1970362"/>
              <a:ext cx="175170" cy="124273"/>
              <a:chOff x="1209816" y="3600450"/>
              <a:chExt cx="618984" cy="571500"/>
            </a:xfrm>
            <a:solidFill>
              <a:srgbClr val="924900"/>
            </a:solidFill>
          </p:grpSpPr>
          <p:sp>
            <p:nvSpPr>
              <p:cNvPr id="196" name="Oval 195"/>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7" name="Oval 196"/>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8" name="Oval 197"/>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9" name="Oval 198"/>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0" name="Oval 199"/>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90" name="Group 189"/>
            <p:cNvGrpSpPr/>
            <p:nvPr/>
          </p:nvGrpSpPr>
          <p:grpSpPr>
            <a:xfrm flipH="1">
              <a:off x="953311" y="2100344"/>
              <a:ext cx="175170" cy="124273"/>
              <a:chOff x="1209816" y="3600450"/>
              <a:chExt cx="618984" cy="571500"/>
            </a:xfrm>
            <a:solidFill>
              <a:srgbClr val="924900"/>
            </a:solidFill>
          </p:grpSpPr>
          <p:sp>
            <p:nvSpPr>
              <p:cNvPr id="191" name="Oval 190"/>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2" name="Oval 191"/>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3" name="Oval 192"/>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4" name="Oval 193"/>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5" name="Oval 194"/>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241" name="Group 240"/>
          <p:cNvGrpSpPr/>
          <p:nvPr/>
        </p:nvGrpSpPr>
        <p:grpSpPr>
          <a:xfrm>
            <a:off x="4825487" y="1482485"/>
            <a:ext cx="914400" cy="914400"/>
            <a:chOff x="800100" y="1428750"/>
            <a:chExt cx="914400" cy="914400"/>
          </a:xfrm>
        </p:grpSpPr>
        <p:sp>
          <p:nvSpPr>
            <p:cNvPr id="242" name="Oval 241"/>
            <p:cNvSpPr/>
            <p:nvPr/>
          </p:nvSpPr>
          <p:spPr>
            <a:xfrm>
              <a:off x="800100" y="1428750"/>
              <a:ext cx="914400" cy="9144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243" name="Group 242"/>
            <p:cNvGrpSpPr/>
            <p:nvPr/>
          </p:nvGrpSpPr>
          <p:grpSpPr>
            <a:xfrm flipH="1">
              <a:off x="914400" y="1665218"/>
              <a:ext cx="175170" cy="124273"/>
              <a:chOff x="1209816" y="3600450"/>
              <a:chExt cx="618984" cy="571500"/>
            </a:xfrm>
            <a:solidFill>
              <a:srgbClr val="924900"/>
            </a:solidFill>
          </p:grpSpPr>
          <p:sp>
            <p:nvSpPr>
              <p:cNvPr id="298" name="Oval 297"/>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9" name="Oval 298"/>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0" name="Oval 299"/>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1" name="Oval 300"/>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2" name="Oval 301"/>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4" name="Group 243"/>
            <p:cNvGrpSpPr/>
            <p:nvPr/>
          </p:nvGrpSpPr>
          <p:grpSpPr>
            <a:xfrm flipH="1">
              <a:off x="1143000" y="1575265"/>
              <a:ext cx="175170" cy="124273"/>
              <a:chOff x="1209816" y="3600450"/>
              <a:chExt cx="618984" cy="571500"/>
            </a:xfrm>
            <a:solidFill>
              <a:srgbClr val="924900"/>
            </a:solidFill>
          </p:grpSpPr>
          <p:sp>
            <p:nvSpPr>
              <p:cNvPr id="293" name="Oval 29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4" name="Oval 29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5" name="Oval 29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6" name="Oval 295"/>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7" name="Oval 296"/>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5" name="Group 244"/>
            <p:cNvGrpSpPr/>
            <p:nvPr/>
          </p:nvGrpSpPr>
          <p:grpSpPr>
            <a:xfrm flipH="1">
              <a:off x="1143000" y="1789491"/>
              <a:ext cx="175170" cy="124273"/>
              <a:chOff x="1209816" y="3600450"/>
              <a:chExt cx="618984" cy="571500"/>
            </a:xfrm>
            <a:solidFill>
              <a:srgbClr val="924900"/>
            </a:solidFill>
          </p:grpSpPr>
          <p:sp>
            <p:nvSpPr>
              <p:cNvPr id="288" name="Oval 287"/>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9" name="Oval 288"/>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0" name="Oval 289"/>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1" name="Oval 290"/>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2" name="Oval 291"/>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6" name="Group 245"/>
            <p:cNvGrpSpPr/>
            <p:nvPr/>
          </p:nvGrpSpPr>
          <p:grpSpPr>
            <a:xfrm flipH="1">
              <a:off x="1485900" y="1771650"/>
              <a:ext cx="175170" cy="124273"/>
              <a:chOff x="1209816" y="3600450"/>
              <a:chExt cx="618984" cy="571500"/>
            </a:xfrm>
            <a:solidFill>
              <a:srgbClr val="924900"/>
            </a:solidFill>
          </p:grpSpPr>
          <p:sp>
            <p:nvSpPr>
              <p:cNvPr id="283" name="Oval 28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4" name="Oval 28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5" name="Oval 28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6" name="Oval 285"/>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7" name="Oval 286"/>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7" name="Group 246"/>
            <p:cNvGrpSpPr/>
            <p:nvPr/>
          </p:nvGrpSpPr>
          <p:grpSpPr>
            <a:xfrm flipH="1">
              <a:off x="914400" y="1885950"/>
              <a:ext cx="175170" cy="124273"/>
              <a:chOff x="1209816" y="3600450"/>
              <a:chExt cx="618984" cy="571500"/>
            </a:xfrm>
            <a:solidFill>
              <a:srgbClr val="924900"/>
            </a:solidFill>
          </p:grpSpPr>
          <p:sp>
            <p:nvSpPr>
              <p:cNvPr id="278" name="Oval 277"/>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9" name="Oval 278"/>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0" name="Oval 279"/>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1" name="Oval 280"/>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2" name="Oval 281"/>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8" name="Group 247"/>
            <p:cNvGrpSpPr/>
            <p:nvPr/>
          </p:nvGrpSpPr>
          <p:grpSpPr>
            <a:xfrm flipH="1">
              <a:off x="1450428" y="1976071"/>
              <a:ext cx="175170" cy="124273"/>
              <a:chOff x="1209816" y="3600450"/>
              <a:chExt cx="618984" cy="571500"/>
            </a:xfrm>
            <a:solidFill>
              <a:srgbClr val="924900"/>
            </a:solidFill>
          </p:grpSpPr>
          <p:sp>
            <p:nvSpPr>
              <p:cNvPr id="273" name="Oval 27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4" name="Oval 27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5" name="Oval 27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6" name="Oval 275"/>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7" name="Oval 276"/>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9" name="Group 248"/>
            <p:cNvGrpSpPr/>
            <p:nvPr/>
          </p:nvGrpSpPr>
          <p:grpSpPr>
            <a:xfrm flipH="1">
              <a:off x="1362843" y="1575265"/>
              <a:ext cx="175170" cy="124273"/>
              <a:chOff x="1209816" y="3600450"/>
              <a:chExt cx="618984" cy="571500"/>
            </a:xfrm>
            <a:solidFill>
              <a:srgbClr val="924900"/>
            </a:solidFill>
          </p:grpSpPr>
          <p:sp>
            <p:nvSpPr>
              <p:cNvPr id="268" name="Oval 267"/>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9" name="Oval 268"/>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0" name="Oval 269"/>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1" name="Oval 270"/>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2" name="Oval 271"/>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50" name="Group 249"/>
            <p:cNvGrpSpPr/>
            <p:nvPr/>
          </p:nvGrpSpPr>
          <p:grpSpPr>
            <a:xfrm flipH="1">
              <a:off x="1310730" y="2156598"/>
              <a:ext cx="175170" cy="124273"/>
              <a:chOff x="1209816" y="3600450"/>
              <a:chExt cx="618984" cy="571500"/>
            </a:xfrm>
            <a:solidFill>
              <a:srgbClr val="924900"/>
            </a:solidFill>
          </p:grpSpPr>
          <p:sp>
            <p:nvSpPr>
              <p:cNvPr id="263" name="Oval 26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4" name="Oval 26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5" name="Oval 26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6" name="Oval 265"/>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7" name="Oval 266"/>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51" name="Group 250"/>
            <p:cNvGrpSpPr/>
            <p:nvPr/>
          </p:nvGrpSpPr>
          <p:grpSpPr>
            <a:xfrm flipH="1">
              <a:off x="1230197" y="1970362"/>
              <a:ext cx="175170" cy="124273"/>
              <a:chOff x="1209816" y="3600450"/>
              <a:chExt cx="618984" cy="571500"/>
            </a:xfrm>
            <a:solidFill>
              <a:srgbClr val="924900"/>
            </a:solidFill>
          </p:grpSpPr>
          <p:sp>
            <p:nvSpPr>
              <p:cNvPr id="258" name="Oval 257"/>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9" name="Oval 258"/>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0" name="Oval 259"/>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1" name="Oval 260"/>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2" name="Oval 261"/>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52" name="Group 251"/>
            <p:cNvGrpSpPr/>
            <p:nvPr/>
          </p:nvGrpSpPr>
          <p:grpSpPr>
            <a:xfrm flipH="1">
              <a:off x="953311" y="2100344"/>
              <a:ext cx="175170" cy="124273"/>
              <a:chOff x="1209816" y="3600450"/>
              <a:chExt cx="618984" cy="571500"/>
            </a:xfrm>
            <a:solidFill>
              <a:srgbClr val="924900"/>
            </a:solidFill>
          </p:grpSpPr>
          <p:sp>
            <p:nvSpPr>
              <p:cNvPr id="253" name="Oval 25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4" name="Oval 25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5" name="Oval 25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6" name="Oval 255"/>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7" name="Oval 256"/>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303" name="Group 302"/>
          <p:cNvGrpSpPr/>
          <p:nvPr/>
        </p:nvGrpSpPr>
        <p:grpSpPr>
          <a:xfrm>
            <a:off x="2600740" y="2534242"/>
            <a:ext cx="914400" cy="914400"/>
            <a:chOff x="800100" y="1428750"/>
            <a:chExt cx="914400" cy="914400"/>
          </a:xfrm>
        </p:grpSpPr>
        <p:sp>
          <p:nvSpPr>
            <p:cNvPr id="304" name="Oval 303"/>
            <p:cNvSpPr/>
            <p:nvPr/>
          </p:nvSpPr>
          <p:spPr>
            <a:xfrm>
              <a:off x="800100" y="1428750"/>
              <a:ext cx="914400" cy="9144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305" name="Group 304"/>
            <p:cNvGrpSpPr/>
            <p:nvPr/>
          </p:nvGrpSpPr>
          <p:grpSpPr>
            <a:xfrm flipH="1">
              <a:off x="914400" y="1665218"/>
              <a:ext cx="175170" cy="124273"/>
              <a:chOff x="1209816" y="3600450"/>
              <a:chExt cx="618984" cy="571500"/>
            </a:xfrm>
            <a:solidFill>
              <a:srgbClr val="924900"/>
            </a:solidFill>
          </p:grpSpPr>
          <p:sp>
            <p:nvSpPr>
              <p:cNvPr id="360" name="Oval 359"/>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1" name="Oval 360"/>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2" name="Oval 361"/>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3" name="Oval 362"/>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4" name="Oval 363"/>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06" name="Group 305"/>
            <p:cNvGrpSpPr/>
            <p:nvPr/>
          </p:nvGrpSpPr>
          <p:grpSpPr>
            <a:xfrm flipH="1">
              <a:off x="1143000" y="1575265"/>
              <a:ext cx="175170" cy="124273"/>
              <a:chOff x="1209816" y="3600450"/>
              <a:chExt cx="618984" cy="571500"/>
            </a:xfrm>
            <a:solidFill>
              <a:srgbClr val="924900"/>
            </a:solidFill>
          </p:grpSpPr>
          <p:sp>
            <p:nvSpPr>
              <p:cNvPr id="355" name="Oval 354"/>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6" name="Oval 355"/>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7" name="Oval 356"/>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8" name="Oval 357"/>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9" name="Oval 358"/>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07" name="Group 306"/>
            <p:cNvGrpSpPr/>
            <p:nvPr/>
          </p:nvGrpSpPr>
          <p:grpSpPr>
            <a:xfrm flipH="1">
              <a:off x="1143000" y="1789491"/>
              <a:ext cx="175170" cy="124273"/>
              <a:chOff x="1209816" y="3600450"/>
              <a:chExt cx="618984" cy="571500"/>
            </a:xfrm>
            <a:solidFill>
              <a:srgbClr val="924900"/>
            </a:solidFill>
          </p:grpSpPr>
          <p:sp>
            <p:nvSpPr>
              <p:cNvPr id="350" name="Oval 349"/>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1" name="Oval 350"/>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2" name="Oval 351"/>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3" name="Oval 352"/>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4" name="Oval 353"/>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08" name="Group 307"/>
            <p:cNvGrpSpPr/>
            <p:nvPr/>
          </p:nvGrpSpPr>
          <p:grpSpPr>
            <a:xfrm flipH="1">
              <a:off x="1485900" y="1771650"/>
              <a:ext cx="175170" cy="124273"/>
              <a:chOff x="1209816" y="3600450"/>
              <a:chExt cx="618984" cy="571500"/>
            </a:xfrm>
            <a:solidFill>
              <a:srgbClr val="924900"/>
            </a:solidFill>
          </p:grpSpPr>
          <p:sp>
            <p:nvSpPr>
              <p:cNvPr id="345" name="Oval 344"/>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6" name="Oval 345"/>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7" name="Oval 346"/>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8" name="Oval 347"/>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9" name="Oval 348"/>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09" name="Group 308"/>
            <p:cNvGrpSpPr/>
            <p:nvPr/>
          </p:nvGrpSpPr>
          <p:grpSpPr>
            <a:xfrm flipH="1">
              <a:off x="914400" y="1885950"/>
              <a:ext cx="175170" cy="124273"/>
              <a:chOff x="1209816" y="3600450"/>
              <a:chExt cx="618984" cy="571500"/>
            </a:xfrm>
            <a:solidFill>
              <a:srgbClr val="924900"/>
            </a:solidFill>
          </p:grpSpPr>
          <p:sp>
            <p:nvSpPr>
              <p:cNvPr id="340" name="Oval 339"/>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1" name="Oval 340"/>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2" name="Oval 341"/>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3" name="Oval 342"/>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4" name="Oval 343"/>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10" name="Group 309"/>
            <p:cNvGrpSpPr/>
            <p:nvPr/>
          </p:nvGrpSpPr>
          <p:grpSpPr>
            <a:xfrm flipH="1">
              <a:off x="1450428" y="1976071"/>
              <a:ext cx="175170" cy="124273"/>
              <a:chOff x="1209816" y="3600450"/>
              <a:chExt cx="618984" cy="571500"/>
            </a:xfrm>
            <a:solidFill>
              <a:srgbClr val="924900"/>
            </a:solidFill>
          </p:grpSpPr>
          <p:sp>
            <p:nvSpPr>
              <p:cNvPr id="335" name="Oval 334"/>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6" name="Oval 335"/>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7" name="Oval 336"/>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8" name="Oval 337"/>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9" name="Oval 338"/>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11" name="Group 310"/>
            <p:cNvGrpSpPr/>
            <p:nvPr/>
          </p:nvGrpSpPr>
          <p:grpSpPr>
            <a:xfrm flipH="1">
              <a:off x="1362843" y="1575265"/>
              <a:ext cx="175170" cy="124273"/>
              <a:chOff x="1209816" y="3600450"/>
              <a:chExt cx="618984" cy="571500"/>
            </a:xfrm>
            <a:solidFill>
              <a:srgbClr val="924900"/>
            </a:solidFill>
          </p:grpSpPr>
          <p:sp>
            <p:nvSpPr>
              <p:cNvPr id="330" name="Oval 329"/>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1" name="Oval 330"/>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2" name="Oval 331"/>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3" name="Oval 332"/>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4" name="Oval 333"/>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12" name="Group 311"/>
            <p:cNvGrpSpPr/>
            <p:nvPr/>
          </p:nvGrpSpPr>
          <p:grpSpPr>
            <a:xfrm flipH="1">
              <a:off x="1310730" y="2156598"/>
              <a:ext cx="175170" cy="124273"/>
              <a:chOff x="1209816" y="3600450"/>
              <a:chExt cx="618984" cy="571500"/>
            </a:xfrm>
            <a:solidFill>
              <a:srgbClr val="924900"/>
            </a:solidFill>
          </p:grpSpPr>
          <p:sp>
            <p:nvSpPr>
              <p:cNvPr id="325" name="Oval 324"/>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6" name="Oval 325"/>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7" name="Oval 326"/>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8" name="Oval 327"/>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9" name="Oval 328"/>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13" name="Group 312"/>
            <p:cNvGrpSpPr/>
            <p:nvPr/>
          </p:nvGrpSpPr>
          <p:grpSpPr>
            <a:xfrm flipH="1">
              <a:off x="1230197" y="1970362"/>
              <a:ext cx="175170" cy="124273"/>
              <a:chOff x="1209816" y="3600450"/>
              <a:chExt cx="618984" cy="571500"/>
            </a:xfrm>
            <a:solidFill>
              <a:srgbClr val="924900"/>
            </a:solidFill>
          </p:grpSpPr>
          <p:sp>
            <p:nvSpPr>
              <p:cNvPr id="320" name="Oval 319"/>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1" name="Oval 320"/>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2" name="Oval 321"/>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3" name="Oval 322"/>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4" name="Oval 323"/>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14" name="Group 313"/>
            <p:cNvGrpSpPr/>
            <p:nvPr/>
          </p:nvGrpSpPr>
          <p:grpSpPr>
            <a:xfrm flipH="1">
              <a:off x="953311" y="2100344"/>
              <a:ext cx="175170" cy="124273"/>
              <a:chOff x="1209816" y="3600450"/>
              <a:chExt cx="618984" cy="571500"/>
            </a:xfrm>
            <a:solidFill>
              <a:srgbClr val="924900"/>
            </a:solidFill>
          </p:grpSpPr>
          <p:sp>
            <p:nvSpPr>
              <p:cNvPr id="315" name="Oval 314"/>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6" name="Oval 315"/>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7" name="Oval 316"/>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8" name="Oval 317"/>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9" name="Oval 318"/>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427" name="Group 426"/>
          <p:cNvGrpSpPr/>
          <p:nvPr/>
        </p:nvGrpSpPr>
        <p:grpSpPr>
          <a:xfrm>
            <a:off x="378041" y="3572636"/>
            <a:ext cx="914400" cy="914400"/>
            <a:chOff x="800100" y="1428750"/>
            <a:chExt cx="914400" cy="914400"/>
          </a:xfrm>
        </p:grpSpPr>
        <p:sp>
          <p:nvSpPr>
            <p:cNvPr id="428" name="Oval 427"/>
            <p:cNvSpPr/>
            <p:nvPr/>
          </p:nvSpPr>
          <p:spPr>
            <a:xfrm>
              <a:off x="800100" y="1428750"/>
              <a:ext cx="914400" cy="9144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429" name="Group 428"/>
            <p:cNvGrpSpPr/>
            <p:nvPr/>
          </p:nvGrpSpPr>
          <p:grpSpPr>
            <a:xfrm flipH="1">
              <a:off x="914400" y="1665218"/>
              <a:ext cx="175170" cy="124273"/>
              <a:chOff x="1209816" y="3600450"/>
              <a:chExt cx="618984" cy="571500"/>
            </a:xfrm>
            <a:solidFill>
              <a:srgbClr val="924900"/>
            </a:solidFill>
          </p:grpSpPr>
          <p:sp>
            <p:nvSpPr>
              <p:cNvPr id="484" name="Oval 483"/>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5" name="Oval 484"/>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6" name="Oval 485"/>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7" name="Oval 486"/>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8" name="Oval 487"/>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30" name="Group 429"/>
            <p:cNvGrpSpPr/>
            <p:nvPr/>
          </p:nvGrpSpPr>
          <p:grpSpPr>
            <a:xfrm flipH="1">
              <a:off x="1143000" y="1575265"/>
              <a:ext cx="175170" cy="124273"/>
              <a:chOff x="1209816" y="3600450"/>
              <a:chExt cx="618984" cy="571500"/>
            </a:xfrm>
            <a:solidFill>
              <a:srgbClr val="924900"/>
            </a:solidFill>
          </p:grpSpPr>
          <p:sp>
            <p:nvSpPr>
              <p:cNvPr id="479" name="Oval 478"/>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0" name="Oval 479"/>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1" name="Oval 480"/>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2" name="Oval 481"/>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3" name="Oval 482"/>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31" name="Group 430"/>
            <p:cNvGrpSpPr/>
            <p:nvPr/>
          </p:nvGrpSpPr>
          <p:grpSpPr>
            <a:xfrm flipH="1">
              <a:off x="1143000" y="1789491"/>
              <a:ext cx="175170" cy="124273"/>
              <a:chOff x="1209816" y="3600450"/>
              <a:chExt cx="618984" cy="571500"/>
            </a:xfrm>
            <a:solidFill>
              <a:srgbClr val="924900"/>
            </a:solidFill>
          </p:grpSpPr>
          <p:sp>
            <p:nvSpPr>
              <p:cNvPr id="474" name="Oval 473"/>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5" name="Oval 474"/>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6" name="Oval 475"/>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7" name="Oval 476"/>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8" name="Oval 477"/>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32" name="Group 431"/>
            <p:cNvGrpSpPr/>
            <p:nvPr/>
          </p:nvGrpSpPr>
          <p:grpSpPr>
            <a:xfrm flipH="1">
              <a:off x="1485900" y="1771650"/>
              <a:ext cx="175170" cy="124273"/>
              <a:chOff x="1209816" y="3600450"/>
              <a:chExt cx="618984" cy="571500"/>
            </a:xfrm>
            <a:solidFill>
              <a:srgbClr val="924900"/>
            </a:solidFill>
          </p:grpSpPr>
          <p:sp>
            <p:nvSpPr>
              <p:cNvPr id="469" name="Oval 468"/>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0" name="Oval 469"/>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1" name="Oval 470"/>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2" name="Oval 471"/>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3" name="Oval 472"/>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33" name="Group 432"/>
            <p:cNvGrpSpPr/>
            <p:nvPr/>
          </p:nvGrpSpPr>
          <p:grpSpPr>
            <a:xfrm flipH="1">
              <a:off x="914400" y="1885950"/>
              <a:ext cx="175170" cy="124273"/>
              <a:chOff x="1209816" y="3600450"/>
              <a:chExt cx="618984" cy="571500"/>
            </a:xfrm>
            <a:solidFill>
              <a:srgbClr val="924900"/>
            </a:solidFill>
          </p:grpSpPr>
          <p:sp>
            <p:nvSpPr>
              <p:cNvPr id="464" name="Oval 463"/>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5" name="Oval 464"/>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6" name="Oval 465"/>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7" name="Oval 466"/>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8" name="Oval 467"/>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34" name="Group 433"/>
            <p:cNvGrpSpPr/>
            <p:nvPr/>
          </p:nvGrpSpPr>
          <p:grpSpPr>
            <a:xfrm flipH="1">
              <a:off x="1450428" y="1976071"/>
              <a:ext cx="175170" cy="124273"/>
              <a:chOff x="1209816" y="3600450"/>
              <a:chExt cx="618984" cy="571500"/>
            </a:xfrm>
            <a:solidFill>
              <a:srgbClr val="924900"/>
            </a:solidFill>
          </p:grpSpPr>
          <p:sp>
            <p:nvSpPr>
              <p:cNvPr id="459" name="Oval 458"/>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0" name="Oval 459"/>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1" name="Oval 460"/>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2" name="Oval 461"/>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3" name="Oval 462"/>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35" name="Group 434"/>
            <p:cNvGrpSpPr/>
            <p:nvPr/>
          </p:nvGrpSpPr>
          <p:grpSpPr>
            <a:xfrm flipH="1">
              <a:off x="1362843" y="1575265"/>
              <a:ext cx="175170" cy="124273"/>
              <a:chOff x="1209816" y="3600450"/>
              <a:chExt cx="618984" cy="571500"/>
            </a:xfrm>
            <a:solidFill>
              <a:srgbClr val="924900"/>
            </a:solidFill>
          </p:grpSpPr>
          <p:sp>
            <p:nvSpPr>
              <p:cNvPr id="454" name="Oval 453"/>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5" name="Oval 454"/>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6" name="Oval 455"/>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7" name="Oval 456"/>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8" name="Oval 457"/>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36" name="Group 435"/>
            <p:cNvGrpSpPr/>
            <p:nvPr/>
          </p:nvGrpSpPr>
          <p:grpSpPr>
            <a:xfrm flipH="1">
              <a:off x="1310730" y="2156598"/>
              <a:ext cx="175170" cy="124273"/>
              <a:chOff x="1209816" y="3600450"/>
              <a:chExt cx="618984" cy="571500"/>
            </a:xfrm>
            <a:solidFill>
              <a:srgbClr val="924900"/>
            </a:solidFill>
          </p:grpSpPr>
          <p:sp>
            <p:nvSpPr>
              <p:cNvPr id="449" name="Oval 448"/>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0" name="Oval 449"/>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1" name="Oval 450"/>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2" name="Oval 451"/>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3" name="Oval 452"/>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37" name="Group 436"/>
            <p:cNvGrpSpPr/>
            <p:nvPr/>
          </p:nvGrpSpPr>
          <p:grpSpPr>
            <a:xfrm flipH="1">
              <a:off x="1230197" y="1970362"/>
              <a:ext cx="175170" cy="124273"/>
              <a:chOff x="1209816" y="3600450"/>
              <a:chExt cx="618984" cy="571500"/>
            </a:xfrm>
            <a:solidFill>
              <a:srgbClr val="924900"/>
            </a:solidFill>
          </p:grpSpPr>
          <p:sp>
            <p:nvSpPr>
              <p:cNvPr id="444" name="Oval 443"/>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5" name="Oval 444"/>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6" name="Oval 445"/>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7" name="Oval 446"/>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8" name="Oval 447"/>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38" name="Group 437"/>
            <p:cNvGrpSpPr/>
            <p:nvPr/>
          </p:nvGrpSpPr>
          <p:grpSpPr>
            <a:xfrm flipH="1">
              <a:off x="953311" y="2100344"/>
              <a:ext cx="175170" cy="124273"/>
              <a:chOff x="1209816" y="3600450"/>
              <a:chExt cx="618984" cy="571500"/>
            </a:xfrm>
            <a:solidFill>
              <a:srgbClr val="924900"/>
            </a:solidFill>
          </p:grpSpPr>
          <p:sp>
            <p:nvSpPr>
              <p:cNvPr id="439" name="Oval 438"/>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0" name="Oval 439"/>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1" name="Oval 440"/>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2" name="Oval 441"/>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3" name="Oval 442"/>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489" name="Group 488"/>
          <p:cNvGrpSpPr/>
          <p:nvPr/>
        </p:nvGrpSpPr>
        <p:grpSpPr>
          <a:xfrm>
            <a:off x="1486454" y="2534242"/>
            <a:ext cx="914400" cy="914400"/>
            <a:chOff x="800100" y="1428750"/>
            <a:chExt cx="914400" cy="914400"/>
          </a:xfrm>
        </p:grpSpPr>
        <p:sp>
          <p:nvSpPr>
            <p:cNvPr id="490" name="Oval 489"/>
            <p:cNvSpPr/>
            <p:nvPr/>
          </p:nvSpPr>
          <p:spPr>
            <a:xfrm>
              <a:off x="800100" y="1428750"/>
              <a:ext cx="914400" cy="9144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491" name="Group 490"/>
            <p:cNvGrpSpPr/>
            <p:nvPr/>
          </p:nvGrpSpPr>
          <p:grpSpPr>
            <a:xfrm flipH="1">
              <a:off x="914400" y="1665218"/>
              <a:ext cx="175170" cy="124273"/>
              <a:chOff x="1209816" y="3600450"/>
              <a:chExt cx="618984" cy="571500"/>
            </a:xfrm>
            <a:solidFill>
              <a:srgbClr val="924900"/>
            </a:solidFill>
          </p:grpSpPr>
          <p:sp>
            <p:nvSpPr>
              <p:cNvPr id="546" name="Oval 545"/>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7" name="Oval 546"/>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8" name="Oval 547"/>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9" name="Oval 548"/>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0" name="Oval 549"/>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92" name="Group 491"/>
            <p:cNvGrpSpPr/>
            <p:nvPr/>
          </p:nvGrpSpPr>
          <p:grpSpPr>
            <a:xfrm flipH="1">
              <a:off x="1143000" y="1575265"/>
              <a:ext cx="175170" cy="124273"/>
              <a:chOff x="1209816" y="3600450"/>
              <a:chExt cx="618984" cy="571500"/>
            </a:xfrm>
            <a:solidFill>
              <a:srgbClr val="924900"/>
            </a:solidFill>
          </p:grpSpPr>
          <p:sp>
            <p:nvSpPr>
              <p:cNvPr id="541" name="Oval 540"/>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2" name="Oval 541"/>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3" name="Oval 542"/>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4" name="Oval 543"/>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5" name="Oval 544"/>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93" name="Group 492"/>
            <p:cNvGrpSpPr/>
            <p:nvPr/>
          </p:nvGrpSpPr>
          <p:grpSpPr>
            <a:xfrm flipH="1">
              <a:off x="1143000" y="1789491"/>
              <a:ext cx="175170" cy="124273"/>
              <a:chOff x="1209816" y="3600450"/>
              <a:chExt cx="618984" cy="571500"/>
            </a:xfrm>
            <a:solidFill>
              <a:srgbClr val="924900"/>
            </a:solidFill>
          </p:grpSpPr>
          <p:sp>
            <p:nvSpPr>
              <p:cNvPr id="536" name="Oval 535"/>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7" name="Oval 536"/>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8" name="Oval 537"/>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9" name="Oval 538"/>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0" name="Oval 539"/>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94" name="Group 493"/>
            <p:cNvGrpSpPr/>
            <p:nvPr/>
          </p:nvGrpSpPr>
          <p:grpSpPr>
            <a:xfrm flipH="1">
              <a:off x="1485900" y="1771650"/>
              <a:ext cx="175170" cy="124273"/>
              <a:chOff x="1209816" y="3600450"/>
              <a:chExt cx="618984" cy="571500"/>
            </a:xfrm>
            <a:solidFill>
              <a:srgbClr val="924900"/>
            </a:solidFill>
          </p:grpSpPr>
          <p:sp>
            <p:nvSpPr>
              <p:cNvPr id="531" name="Oval 530"/>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2" name="Oval 531"/>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3" name="Oval 532"/>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4" name="Oval 533"/>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5" name="Oval 534"/>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95" name="Group 494"/>
            <p:cNvGrpSpPr/>
            <p:nvPr/>
          </p:nvGrpSpPr>
          <p:grpSpPr>
            <a:xfrm flipH="1">
              <a:off x="914400" y="1885950"/>
              <a:ext cx="175170" cy="124273"/>
              <a:chOff x="1209816" y="3600450"/>
              <a:chExt cx="618984" cy="571500"/>
            </a:xfrm>
            <a:solidFill>
              <a:srgbClr val="924900"/>
            </a:solidFill>
          </p:grpSpPr>
          <p:sp>
            <p:nvSpPr>
              <p:cNvPr id="526" name="Oval 525"/>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7" name="Oval 526"/>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8" name="Oval 527"/>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9" name="Oval 528"/>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0" name="Oval 529"/>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96" name="Group 495"/>
            <p:cNvGrpSpPr/>
            <p:nvPr/>
          </p:nvGrpSpPr>
          <p:grpSpPr>
            <a:xfrm flipH="1">
              <a:off x="1450428" y="1976071"/>
              <a:ext cx="175170" cy="124273"/>
              <a:chOff x="1209816" y="3600450"/>
              <a:chExt cx="618984" cy="571500"/>
            </a:xfrm>
            <a:solidFill>
              <a:srgbClr val="924900"/>
            </a:solidFill>
          </p:grpSpPr>
          <p:sp>
            <p:nvSpPr>
              <p:cNvPr id="521" name="Oval 520"/>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2" name="Oval 521"/>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3" name="Oval 522"/>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4" name="Oval 523"/>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5" name="Oval 524"/>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97" name="Group 496"/>
            <p:cNvGrpSpPr/>
            <p:nvPr/>
          </p:nvGrpSpPr>
          <p:grpSpPr>
            <a:xfrm flipH="1">
              <a:off x="1362843" y="1575265"/>
              <a:ext cx="175170" cy="124273"/>
              <a:chOff x="1209816" y="3600450"/>
              <a:chExt cx="618984" cy="571500"/>
            </a:xfrm>
            <a:solidFill>
              <a:srgbClr val="924900"/>
            </a:solidFill>
          </p:grpSpPr>
          <p:sp>
            <p:nvSpPr>
              <p:cNvPr id="516" name="Oval 515"/>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7" name="Oval 516"/>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8" name="Oval 517"/>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9" name="Oval 518"/>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0" name="Oval 519"/>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98" name="Group 497"/>
            <p:cNvGrpSpPr/>
            <p:nvPr/>
          </p:nvGrpSpPr>
          <p:grpSpPr>
            <a:xfrm flipH="1">
              <a:off x="1310730" y="2156598"/>
              <a:ext cx="175170" cy="124273"/>
              <a:chOff x="1209816" y="3600450"/>
              <a:chExt cx="618984" cy="571500"/>
            </a:xfrm>
            <a:solidFill>
              <a:srgbClr val="924900"/>
            </a:solidFill>
          </p:grpSpPr>
          <p:sp>
            <p:nvSpPr>
              <p:cNvPr id="511" name="Oval 510"/>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2" name="Oval 511"/>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3" name="Oval 512"/>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4" name="Oval 513"/>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5" name="Oval 514"/>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99" name="Group 498"/>
            <p:cNvGrpSpPr/>
            <p:nvPr/>
          </p:nvGrpSpPr>
          <p:grpSpPr>
            <a:xfrm flipH="1">
              <a:off x="1230197" y="1970362"/>
              <a:ext cx="175170" cy="124273"/>
              <a:chOff x="1209816" y="3600450"/>
              <a:chExt cx="618984" cy="571500"/>
            </a:xfrm>
            <a:solidFill>
              <a:srgbClr val="924900"/>
            </a:solidFill>
          </p:grpSpPr>
          <p:sp>
            <p:nvSpPr>
              <p:cNvPr id="506" name="Oval 505"/>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7" name="Oval 506"/>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8" name="Oval 507"/>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9" name="Oval 508"/>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0" name="Oval 509"/>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00" name="Group 499"/>
            <p:cNvGrpSpPr/>
            <p:nvPr/>
          </p:nvGrpSpPr>
          <p:grpSpPr>
            <a:xfrm flipH="1">
              <a:off x="953311" y="2100344"/>
              <a:ext cx="175170" cy="124273"/>
              <a:chOff x="1209816" y="3600450"/>
              <a:chExt cx="618984" cy="571500"/>
            </a:xfrm>
            <a:solidFill>
              <a:srgbClr val="924900"/>
            </a:solidFill>
          </p:grpSpPr>
          <p:sp>
            <p:nvSpPr>
              <p:cNvPr id="501" name="Oval 500"/>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2" name="Oval 501"/>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3" name="Oval 502"/>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4" name="Oval 503"/>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5" name="Oval 504"/>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551" name="Group 550"/>
          <p:cNvGrpSpPr/>
          <p:nvPr/>
        </p:nvGrpSpPr>
        <p:grpSpPr>
          <a:xfrm>
            <a:off x="353031" y="1482485"/>
            <a:ext cx="914400" cy="914400"/>
            <a:chOff x="800100" y="1428750"/>
            <a:chExt cx="914400" cy="914400"/>
          </a:xfrm>
        </p:grpSpPr>
        <p:sp>
          <p:nvSpPr>
            <p:cNvPr id="552" name="Oval 551"/>
            <p:cNvSpPr/>
            <p:nvPr/>
          </p:nvSpPr>
          <p:spPr>
            <a:xfrm>
              <a:off x="800100" y="1428750"/>
              <a:ext cx="914400" cy="9144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553" name="Group 552"/>
            <p:cNvGrpSpPr/>
            <p:nvPr/>
          </p:nvGrpSpPr>
          <p:grpSpPr>
            <a:xfrm flipH="1">
              <a:off x="914400" y="1665218"/>
              <a:ext cx="175170" cy="124273"/>
              <a:chOff x="1209816" y="3600450"/>
              <a:chExt cx="618984" cy="571500"/>
            </a:xfrm>
            <a:solidFill>
              <a:srgbClr val="924900"/>
            </a:solidFill>
          </p:grpSpPr>
          <p:sp>
            <p:nvSpPr>
              <p:cNvPr id="608" name="Oval 607"/>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9" name="Oval 608"/>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0" name="Oval 609"/>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1" name="Oval 610"/>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2" name="Oval 611"/>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54" name="Group 553"/>
            <p:cNvGrpSpPr/>
            <p:nvPr/>
          </p:nvGrpSpPr>
          <p:grpSpPr>
            <a:xfrm flipH="1">
              <a:off x="1143000" y="1575265"/>
              <a:ext cx="175170" cy="124273"/>
              <a:chOff x="1209816" y="3600450"/>
              <a:chExt cx="618984" cy="571500"/>
            </a:xfrm>
            <a:solidFill>
              <a:srgbClr val="924900"/>
            </a:solidFill>
          </p:grpSpPr>
          <p:sp>
            <p:nvSpPr>
              <p:cNvPr id="603" name="Oval 60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4" name="Oval 60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5" name="Oval 60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6" name="Oval 605"/>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7" name="Oval 606"/>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55" name="Group 554"/>
            <p:cNvGrpSpPr/>
            <p:nvPr/>
          </p:nvGrpSpPr>
          <p:grpSpPr>
            <a:xfrm flipH="1">
              <a:off x="1143000" y="1789491"/>
              <a:ext cx="175170" cy="124273"/>
              <a:chOff x="1209816" y="3600450"/>
              <a:chExt cx="618984" cy="571500"/>
            </a:xfrm>
            <a:solidFill>
              <a:srgbClr val="924900"/>
            </a:solidFill>
          </p:grpSpPr>
          <p:sp>
            <p:nvSpPr>
              <p:cNvPr id="598" name="Oval 597"/>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9" name="Oval 598"/>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0" name="Oval 599"/>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1" name="Oval 600"/>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2" name="Oval 601"/>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56" name="Group 555"/>
            <p:cNvGrpSpPr/>
            <p:nvPr/>
          </p:nvGrpSpPr>
          <p:grpSpPr>
            <a:xfrm flipH="1">
              <a:off x="1485900" y="1771650"/>
              <a:ext cx="175170" cy="124273"/>
              <a:chOff x="1209816" y="3600450"/>
              <a:chExt cx="618984" cy="571500"/>
            </a:xfrm>
            <a:solidFill>
              <a:srgbClr val="924900"/>
            </a:solidFill>
          </p:grpSpPr>
          <p:sp>
            <p:nvSpPr>
              <p:cNvPr id="593" name="Oval 59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4" name="Oval 59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5" name="Oval 59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6" name="Oval 595"/>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7" name="Oval 596"/>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57" name="Group 556"/>
            <p:cNvGrpSpPr/>
            <p:nvPr/>
          </p:nvGrpSpPr>
          <p:grpSpPr>
            <a:xfrm flipH="1">
              <a:off x="914400" y="1885950"/>
              <a:ext cx="175170" cy="124273"/>
              <a:chOff x="1209816" y="3600450"/>
              <a:chExt cx="618984" cy="571500"/>
            </a:xfrm>
            <a:solidFill>
              <a:srgbClr val="924900"/>
            </a:solidFill>
          </p:grpSpPr>
          <p:sp>
            <p:nvSpPr>
              <p:cNvPr id="588" name="Oval 587"/>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9" name="Oval 588"/>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0" name="Oval 589"/>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1" name="Oval 590"/>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2" name="Oval 591"/>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58" name="Group 557"/>
            <p:cNvGrpSpPr/>
            <p:nvPr/>
          </p:nvGrpSpPr>
          <p:grpSpPr>
            <a:xfrm flipH="1">
              <a:off x="1450428" y="1976071"/>
              <a:ext cx="175170" cy="124273"/>
              <a:chOff x="1209816" y="3600450"/>
              <a:chExt cx="618984" cy="571500"/>
            </a:xfrm>
            <a:solidFill>
              <a:srgbClr val="924900"/>
            </a:solidFill>
          </p:grpSpPr>
          <p:sp>
            <p:nvSpPr>
              <p:cNvPr id="583" name="Oval 58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4" name="Oval 58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5" name="Oval 58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6" name="Oval 585"/>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7" name="Oval 586"/>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59" name="Group 558"/>
            <p:cNvGrpSpPr/>
            <p:nvPr/>
          </p:nvGrpSpPr>
          <p:grpSpPr>
            <a:xfrm flipH="1">
              <a:off x="1362843" y="1575265"/>
              <a:ext cx="175170" cy="124273"/>
              <a:chOff x="1209816" y="3600450"/>
              <a:chExt cx="618984" cy="571500"/>
            </a:xfrm>
            <a:solidFill>
              <a:srgbClr val="924900"/>
            </a:solidFill>
          </p:grpSpPr>
          <p:sp>
            <p:nvSpPr>
              <p:cNvPr id="578" name="Oval 577"/>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9" name="Oval 578"/>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0" name="Oval 579"/>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1" name="Oval 580"/>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2" name="Oval 581"/>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60" name="Group 559"/>
            <p:cNvGrpSpPr/>
            <p:nvPr/>
          </p:nvGrpSpPr>
          <p:grpSpPr>
            <a:xfrm flipH="1">
              <a:off x="1310730" y="2156598"/>
              <a:ext cx="175170" cy="124273"/>
              <a:chOff x="1209816" y="3600450"/>
              <a:chExt cx="618984" cy="571500"/>
            </a:xfrm>
            <a:solidFill>
              <a:srgbClr val="924900"/>
            </a:solidFill>
          </p:grpSpPr>
          <p:sp>
            <p:nvSpPr>
              <p:cNvPr id="573" name="Oval 57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4" name="Oval 57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5" name="Oval 57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6" name="Oval 575"/>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7" name="Oval 576"/>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61" name="Group 560"/>
            <p:cNvGrpSpPr/>
            <p:nvPr/>
          </p:nvGrpSpPr>
          <p:grpSpPr>
            <a:xfrm flipH="1">
              <a:off x="1230197" y="1970362"/>
              <a:ext cx="175170" cy="124273"/>
              <a:chOff x="1209816" y="3600450"/>
              <a:chExt cx="618984" cy="571500"/>
            </a:xfrm>
            <a:solidFill>
              <a:srgbClr val="924900"/>
            </a:solidFill>
          </p:grpSpPr>
          <p:sp>
            <p:nvSpPr>
              <p:cNvPr id="568" name="Oval 567"/>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9" name="Oval 568"/>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0" name="Oval 569"/>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1" name="Oval 570"/>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2" name="Oval 571"/>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62" name="Group 561"/>
            <p:cNvGrpSpPr/>
            <p:nvPr/>
          </p:nvGrpSpPr>
          <p:grpSpPr>
            <a:xfrm flipH="1">
              <a:off x="953311" y="2100344"/>
              <a:ext cx="175170" cy="124273"/>
              <a:chOff x="1209816" y="3600450"/>
              <a:chExt cx="618984" cy="571500"/>
            </a:xfrm>
            <a:solidFill>
              <a:srgbClr val="924900"/>
            </a:solidFill>
          </p:grpSpPr>
          <p:sp>
            <p:nvSpPr>
              <p:cNvPr id="563" name="Oval 56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4" name="Oval 56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5" name="Oval 56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6" name="Oval 565"/>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7" name="Oval 566"/>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613" name="Group 612"/>
          <p:cNvGrpSpPr/>
          <p:nvPr/>
        </p:nvGrpSpPr>
        <p:grpSpPr>
          <a:xfrm>
            <a:off x="4829312" y="2534242"/>
            <a:ext cx="914400" cy="914400"/>
            <a:chOff x="800100" y="1428750"/>
            <a:chExt cx="914400" cy="914400"/>
          </a:xfrm>
        </p:grpSpPr>
        <p:sp>
          <p:nvSpPr>
            <p:cNvPr id="614" name="Oval 613"/>
            <p:cNvSpPr/>
            <p:nvPr/>
          </p:nvSpPr>
          <p:spPr>
            <a:xfrm>
              <a:off x="800100" y="1428750"/>
              <a:ext cx="914400" cy="9144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615" name="Group 614"/>
            <p:cNvGrpSpPr/>
            <p:nvPr/>
          </p:nvGrpSpPr>
          <p:grpSpPr>
            <a:xfrm flipH="1">
              <a:off x="914400" y="1665218"/>
              <a:ext cx="175170" cy="124273"/>
              <a:chOff x="1209816" y="3600450"/>
              <a:chExt cx="618984" cy="571500"/>
            </a:xfrm>
            <a:solidFill>
              <a:srgbClr val="924900"/>
            </a:solidFill>
          </p:grpSpPr>
          <p:sp>
            <p:nvSpPr>
              <p:cNvPr id="670" name="Oval 669"/>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1" name="Oval 670"/>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2" name="Oval 671"/>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3" name="Oval 672"/>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4" name="Oval 673"/>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16" name="Group 615"/>
            <p:cNvGrpSpPr/>
            <p:nvPr/>
          </p:nvGrpSpPr>
          <p:grpSpPr>
            <a:xfrm flipH="1">
              <a:off x="1143000" y="1575265"/>
              <a:ext cx="175170" cy="124273"/>
              <a:chOff x="1209816" y="3600450"/>
              <a:chExt cx="618984" cy="571500"/>
            </a:xfrm>
            <a:solidFill>
              <a:srgbClr val="924900"/>
            </a:solidFill>
          </p:grpSpPr>
          <p:sp>
            <p:nvSpPr>
              <p:cNvPr id="665" name="Oval 664"/>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6" name="Oval 665"/>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7" name="Oval 666"/>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8" name="Oval 667"/>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9" name="Oval 668"/>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17" name="Group 616"/>
            <p:cNvGrpSpPr/>
            <p:nvPr/>
          </p:nvGrpSpPr>
          <p:grpSpPr>
            <a:xfrm flipH="1">
              <a:off x="1143000" y="1789491"/>
              <a:ext cx="175170" cy="124273"/>
              <a:chOff x="1209816" y="3600450"/>
              <a:chExt cx="618984" cy="571500"/>
            </a:xfrm>
            <a:solidFill>
              <a:srgbClr val="924900"/>
            </a:solidFill>
          </p:grpSpPr>
          <p:sp>
            <p:nvSpPr>
              <p:cNvPr id="660" name="Oval 659"/>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1" name="Oval 660"/>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2" name="Oval 661"/>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3" name="Oval 662"/>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4" name="Oval 663"/>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18" name="Group 617"/>
            <p:cNvGrpSpPr/>
            <p:nvPr/>
          </p:nvGrpSpPr>
          <p:grpSpPr>
            <a:xfrm flipH="1">
              <a:off x="1485900" y="1771650"/>
              <a:ext cx="175170" cy="124273"/>
              <a:chOff x="1209816" y="3600450"/>
              <a:chExt cx="618984" cy="571500"/>
            </a:xfrm>
            <a:solidFill>
              <a:srgbClr val="924900"/>
            </a:solidFill>
          </p:grpSpPr>
          <p:sp>
            <p:nvSpPr>
              <p:cNvPr id="655" name="Oval 654"/>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6" name="Oval 655"/>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7" name="Oval 656"/>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8" name="Oval 657"/>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9" name="Oval 658"/>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19" name="Group 618"/>
            <p:cNvGrpSpPr/>
            <p:nvPr/>
          </p:nvGrpSpPr>
          <p:grpSpPr>
            <a:xfrm flipH="1">
              <a:off x="914400" y="1885950"/>
              <a:ext cx="175170" cy="124273"/>
              <a:chOff x="1209816" y="3600450"/>
              <a:chExt cx="618984" cy="571500"/>
            </a:xfrm>
            <a:solidFill>
              <a:srgbClr val="924900"/>
            </a:solidFill>
          </p:grpSpPr>
          <p:sp>
            <p:nvSpPr>
              <p:cNvPr id="650" name="Oval 649"/>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1" name="Oval 650"/>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2" name="Oval 651"/>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3" name="Oval 652"/>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4" name="Oval 653"/>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20" name="Group 619"/>
            <p:cNvGrpSpPr/>
            <p:nvPr/>
          </p:nvGrpSpPr>
          <p:grpSpPr>
            <a:xfrm flipH="1">
              <a:off x="1450428" y="1976071"/>
              <a:ext cx="175170" cy="124273"/>
              <a:chOff x="1209816" y="3600450"/>
              <a:chExt cx="618984" cy="571500"/>
            </a:xfrm>
            <a:solidFill>
              <a:srgbClr val="924900"/>
            </a:solidFill>
          </p:grpSpPr>
          <p:sp>
            <p:nvSpPr>
              <p:cNvPr id="645" name="Oval 644"/>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6" name="Oval 645"/>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7" name="Oval 646"/>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8" name="Oval 647"/>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9" name="Oval 648"/>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21" name="Group 620"/>
            <p:cNvGrpSpPr/>
            <p:nvPr/>
          </p:nvGrpSpPr>
          <p:grpSpPr>
            <a:xfrm flipH="1">
              <a:off x="1362843" y="1575265"/>
              <a:ext cx="175170" cy="124273"/>
              <a:chOff x="1209816" y="3600450"/>
              <a:chExt cx="618984" cy="571500"/>
            </a:xfrm>
            <a:solidFill>
              <a:srgbClr val="924900"/>
            </a:solidFill>
          </p:grpSpPr>
          <p:sp>
            <p:nvSpPr>
              <p:cNvPr id="640" name="Oval 639"/>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1" name="Oval 640"/>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2" name="Oval 641"/>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3" name="Oval 642"/>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4" name="Oval 643"/>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22" name="Group 621"/>
            <p:cNvGrpSpPr/>
            <p:nvPr/>
          </p:nvGrpSpPr>
          <p:grpSpPr>
            <a:xfrm flipH="1">
              <a:off x="1310730" y="2156598"/>
              <a:ext cx="175170" cy="124273"/>
              <a:chOff x="1209816" y="3600450"/>
              <a:chExt cx="618984" cy="571500"/>
            </a:xfrm>
            <a:solidFill>
              <a:srgbClr val="924900"/>
            </a:solidFill>
          </p:grpSpPr>
          <p:sp>
            <p:nvSpPr>
              <p:cNvPr id="635" name="Oval 634"/>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6" name="Oval 635"/>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7" name="Oval 636"/>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8" name="Oval 637"/>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9" name="Oval 638"/>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23" name="Group 622"/>
            <p:cNvGrpSpPr/>
            <p:nvPr/>
          </p:nvGrpSpPr>
          <p:grpSpPr>
            <a:xfrm flipH="1">
              <a:off x="1230197" y="1970362"/>
              <a:ext cx="175170" cy="124273"/>
              <a:chOff x="1209816" y="3600450"/>
              <a:chExt cx="618984" cy="571500"/>
            </a:xfrm>
            <a:solidFill>
              <a:srgbClr val="924900"/>
            </a:solidFill>
          </p:grpSpPr>
          <p:sp>
            <p:nvSpPr>
              <p:cNvPr id="630" name="Oval 629"/>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1" name="Oval 630"/>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2" name="Oval 631"/>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3" name="Oval 632"/>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4" name="Oval 633"/>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24" name="Group 623"/>
            <p:cNvGrpSpPr/>
            <p:nvPr/>
          </p:nvGrpSpPr>
          <p:grpSpPr>
            <a:xfrm flipH="1">
              <a:off x="953311" y="2100344"/>
              <a:ext cx="175170" cy="124273"/>
              <a:chOff x="1209816" y="3600450"/>
              <a:chExt cx="618984" cy="571500"/>
            </a:xfrm>
            <a:solidFill>
              <a:srgbClr val="924900"/>
            </a:solidFill>
          </p:grpSpPr>
          <p:sp>
            <p:nvSpPr>
              <p:cNvPr id="625" name="Oval 624"/>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6" name="Oval 625"/>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7" name="Oval 626"/>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8" name="Oval 627"/>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9" name="Oval 628"/>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737" name="Group 736"/>
          <p:cNvGrpSpPr/>
          <p:nvPr/>
        </p:nvGrpSpPr>
        <p:grpSpPr>
          <a:xfrm>
            <a:off x="2589259" y="1482485"/>
            <a:ext cx="914400" cy="914400"/>
            <a:chOff x="800100" y="1428750"/>
            <a:chExt cx="914400" cy="914400"/>
          </a:xfrm>
        </p:grpSpPr>
        <p:sp>
          <p:nvSpPr>
            <p:cNvPr id="738" name="Oval 737"/>
            <p:cNvSpPr/>
            <p:nvPr/>
          </p:nvSpPr>
          <p:spPr>
            <a:xfrm>
              <a:off x="800100" y="1428750"/>
              <a:ext cx="914400" cy="9144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739" name="Group 738"/>
            <p:cNvGrpSpPr/>
            <p:nvPr/>
          </p:nvGrpSpPr>
          <p:grpSpPr>
            <a:xfrm flipH="1">
              <a:off x="914400" y="1665218"/>
              <a:ext cx="175170" cy="124273"/>
              <a:chOff x="1209816" y="3600450"/>
              <a:chExt cx="618984" cy="571500"/>
            </a:xfrm>
            <a:solidFill>
              <a:srgbClr val="924900"/>
            </a:solidFill>
          </p:grpSpPr>
          <p:sp>
            <p:nvSpPr>
              <p:cNvPr id="794" name="Oval 793"/>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5" name="Oval 794"/>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6" name="Oval 795"/>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7" name="Oval 796"/>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8" name="Oval 797"/>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40" name="Group 739"/>
            <p:cNvGrpSpPr/>
            <p:nvPr/>
          </p:nvGrpSpPr>
          <p:grpSpPr>
            <a:xfrm flipH="1">
              <a:off x="1143000" y="1575265"/>
              <a:ext cx="175170" cy="124273"/>
              <a:chOff x="1209816" y="3600450"/>
              <a:chExt cx="618984" cy="571500"/>
            </a:xfrm>
            <a:solidFill>
              <a:srgbClr val="924900"/>
            </a:solidFill>
          </p:grpSpPr>
          <p:sp>
            <p:nvSpPr>
              <p:cNvPr id="789" name="Oval 788"/>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0" name="Oval 789"/>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1" name="Oval 790"/>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2" name="Oval 791"/>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3" name="Oval 792"/>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41" name="Group 740"/>
            <p:cNvGrpSpPr/>
            <p:nvPr/>
          </p:nvGrpSpPr>
          <p:grpSpPr>
            <a:xfrm flipH="1">
              <a:off x="1143000" y="1789491"/>
              <a:ext cx="175170" cy="124273"/>
              <a:chOff x="1209816" y="3600450"/>
              <a:chExt cx="618984" cy="571500"/>
            </a:xfrm>
            <a:solidFill>
              <a:srgbClr val="924900"/>
            </a:solidFill>
          </p:grpSpPr>
          <p:sp>
            <p:nvSpPr>
              <p:cNvPr id="784" name="Oval 783"/>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5" name="Oval 784"/>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6" name="Oval 785"/>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7" name="Oval 786"/>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8" name="Oval 787"/>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42" name="Group 741"/>
            <p:cNvGrpSpPr/>
            <p:nvPr/>
          </p:nvGrpSpPr>
          <p:grpSpPr>
            <a:xfrm flipH="1">
              <a:off x="1485900" y="1771650"/>
              <a:ext cx="175170" cy="124273"/>
              <a:chOff x="1209816" y="3600450"/>
              <a:chExt cx="618984" cy="571500"/>
            </a:xfrm>
            <a:solidFill>
              <a:srgbClr val="924900"/>
            </a:solidFill>
          </p:grpSpPr>
          <p:sp>
            <p:nvSpPr>
              <p:cNvPr id="779" name="Oval 778"/>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0" name="Oval 779"/>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1" name="Oval 780"/>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2" name="Oval 781"/>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3" name="Oval 782"/>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43" name="Group 742"/>
            <p:cNvGrpSpPr/>
            <p:nvPr/>
          </p:nvGrpSpPr>
          <p:grpSpPr>
            <a:xfrm flipH="1">
              <a:off x="914400" y="1885950"/>
              <a:ext cx="175170" cy="124273"/>
              <a:chOff x="1209816" y="3600450"/>
              <a:chExt cx="618984" cy="571500"/>
            </a:xfrm>
            <a:solidFill>
              <a:srgbClr val="924900"/>
            </a:solidFill>
          </p:grpSpPr>
          <p:sp>
            <p:nvSpPr>
              <p:cNvPr id="774" name="Oval 773"/>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5" name="Oval 774"/>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6" name="Oval 775"/>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7" name="Oval 776"/>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8" name="Oval 777"/>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44" name="Group 743"/>
            <p:cNvGrpSpPr/>
            <p:nvPr/>
          </p:nvGrpSpPr>
          <p:grpSpPr>
            <a:xfrm flipH="1">
              <a:off x="1450428" y="1976071"/>
              <a:ext cx="175170" cy="124273"/>
              <a:chOff x="1209816" y="3600450"/>
              <a:chExt cx="618984" cy="571500"/>
            </a:xfrm>
            <a:solidFill>
              <a:srgbClr val="924900"/>
            </a:solidFill>
          </p:grpSpPr>
          <p:sp>
            <p:nvSpPr>
              <p:cNvPr id="769" name="Oval 768"/>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0" name="Oval 769"/>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1" name="Oval 770"/>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2" name="Oval 771"/>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3" name="Oval 772"/>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45" name="Group 744"/>
            <p:cNvGrpSpPr/>
            <p:nvPr/>
          </p:nvGrpSpPr>
          <p:grpSpPr>
            <a:xfrm flipH="1">
              <a:off x="1362843" y="1575265"/>
              <a:ext cx="175170" cy="124273"/>
              <a:chOff x="1209816" y="3600450"/>
              <a:chExt cx="618984" cy="571500"/>
            </a:xfrm>
            <a:solidFill>
              <a:srgbClr val="924900"/>
            </a:solidFill>
          </p:grpSpPr>
          <p:sp>
            <p:nvSpPr>
              <p:cNvPr id="764" name="Oval 763"/>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5" name="Oval 764"/>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6" name="Oval 765"/>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7" name="Oval 766"/>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8" name="Oval 767"/>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46" name="Group 745"/>
            <p:cNvGrpSpPr/>
            <p:nvPr/>
          </p:nvGrpSpPr>
          <p:grpSpPr>
            <a:xfrm flipH="1">
              <a:off x="1310730" y="2156598"/>
              <a:ext cx="175170" cy="124273"/>
              <a:chOff x="1209816" y="3600450"/>
              <a:chExt cx="618984" cy="571500"/>
            </a:xfrm>
            <a:solidFill>
              <a:srgbClr val="924900"/>
            </a:solidFill>
          </p:grpSpPr>
          <p:sp>
            <p:nvSpPr>
              <p:cNvPr id="759" name="Oval 758"/>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0" name="Oval 759"/>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1" name="Oval 760"/>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2" name="Oval 761"/>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3" name="Oval 762"/>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47" name="Group 746"/>
            <p:cNvGrpSpPr/>
            <p:nvPr/>
          </p:nvGrpSpPr>
          <p:grpSpPr>
            <a:xfrm flipH="1">
              <a:off x="1230197" y="1970362"/>
              <a:ext cx="175170" cy="124273"/>
              <a:chOff x="1209816" y="3600450"/>
              <a:chExt cx="618984" cy="571500"/>
            </a:xfrm>
            <a:solidFill>
              <a:srgbClr val="924900"/>
            </a:solidFill>
          </p:grpSpPr>
          <p:sp>
            <p:nvSpPr>
              <p:cNvPr id="754" name="Oval 753"/>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5" name="Oval 754"/>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6" name="Oval 755"/>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7" name="Oval 756"/>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8" name="Oval 757"/>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48" name="Group 747"/>
            <p:cNvGrpSpPr/>
            <p:nvPr/>
          </p:nvGrpSpPr>
          <p:grpSpPr>
            <a:xfrm flipH="1">
              <a:off x="953311" y="2100344"/>
              <a:ext cx="175170" cy="124273"/>
              <a:chOff x="1209816" y="3600450"/>
              <a:chExt cx="618984" cy="571500"/>
            </a:xfrm>
            <a:solidFill>
              <a:srgbClr val="924900"/>
            </a:solidFill>
          </p:grpSpPr>
          <p:sp>
            <p:nvSpPr>
              <p:cNvPr id="749" name="Oval 748"/>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0" name="Oval 749"/>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1" name="Oval 750"/>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2" name="Oval 751"/>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3" name="Oval 752"/>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861" name="Group 860"/>
          <p:cNvGrpSpPr/>
          <p:nvPr/>
        </p:nvGrpSpPr>
        <p:grpSpPr>
          <a:xfrm>
            <a:off x="1471145" y="1482485"/>
            <a:ext cx="914400" cy="914400"/>
            <a:chOff x="800100" y="1428750"/>
            <a:chExt cx="914400" cy="914400"/>
          </a:xfrm>
        </p:grpSpPr>
        <p:sp>
          <p:nvSpPr>
            <p:cNvPr id="862" name="Oval 861"/>
            <p:cNvSpPr/>
            <p:nvPr/>
          </p:nvSpPr>
          <p:spPr>
            <a:xfrm>
              <a:off x="800100" y="1428750"/>
              <a:ext cx="914400" cy="9144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863" name="Group 862"/>
            <p:cNvGrpSpPr/>
            <p:nvPr/>
          </p:nvGrpSpPr>
          <p:grpSpPr>
            <a:xfrm flipH="1">
              <a:off x="914400" y="1665218"/>
              <a:ext cx="175170" cy="124273"/>
              <a:chOff x="1209816" y="3600450"/>
              <a:chExt cx="618984" cy="571500"/>
            </a:xfrm>
            <a:solidFill>
              <a:srgbClr val="924900"/>
            </a:solidFill>
          </p:grpSpPr>
          <p:sp>
            <p:nvSpPr>
              <p:cNvPr id="918" name="Oval 917"/>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9" name="Oval 918"/>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0" name="Oval 919"/>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1" name="Oval 920"/>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2" name="Oval 921"/>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64" name="Group 863"/>
            <p:cNvGrpSpPr/>
            <p:nvPr/>
          </p:nvGrpSpPr>
          <p:grpSpPr>
            <a:xfrm flipH="1">
              <a:off x="1143000" y="1575265"/>
              <a:ext cx="175170" cy="124273"/>
              <a:chOff x="1209816" y="3600450"/>
              <a:chExt cx="618984" cy="571500"/>
            </a:xfrm>
            <a:solidFill>
              <a:srgbClr val="924900"/>
            </a:solidFill>
          </p:grpSpPr>
          <p:sp>
            <p:nvSpPr>
              <p:cNvPr id="913" name="Oval 91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4" name="Oval 91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5" name="Oval 91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6" name="Oval 915"/>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7" name="Oval 916"/>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65" name="Group 864"/>
            <p:cNvGrpSpPr/>
            <p:nvPr/>
          </p:nvGrpSpPr>
          <p:grpSpPr>
            <a:xfrm flipH="1">
              <a:off x="1143000" y="1789491"/>
              <a:ext cx="175170" cy="124273"/>
              <a:chOff x="1209816" y="3600450"/>
              <a:chExt cx="618984" cy="571500"/>
            </a:xfrm>
            <a:solidFill>
              <a:srgbClr val="924900"/>
            </a:solidFill>
          </p:grpSpPr>
          <p:sp>
            <p:nvSpPr>
              <p:cNvPr id="908" name="Oval 907"/>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9" name="Oval 908"/>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0" name="Oval 909"/>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1" name="Oval 910"/>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2" name="Oval 911"/>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66" name="Group 865"/>
            <p:cNvGrpSpPr/>
            <p:nvPr/>
          </p:nvGrpSpPr>
          <p:grpSpPr>
            <a:xfrm flipH="1">
              <a:off x="1485900" y="1771650"/>
              <a:ext cx="175170" cy="124273"/>
              <a:chOff x="1209816" y="3600450"/>
              <a:chExt cx="618984" cy="571500"/>
            </a:xfrm>
            <a:solidFill>
              <a:srgbClr val="924900"/>
            </a:solidFill>
          </p:grpSpPr>
          <p:sp>
            <p:nvSpPr>
              <p:cNvPr id="903" name="Oval 90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4" name="Oval 90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5" name="Oval 90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6" name="Oval 905"/>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7" name="Oval 906"/>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67" name="Group 866"/>
            <p:cNvGrpSpPr/>
            <p:nvPr/>
          </p:nvGrpSpPr>
          <p:grpSpPr>
            <a:xfrm flipH="1">
              <a:off x="914400" y="1885950"/>
              <a:ext cx="175170" cy="124273"/>
              <a:chOff x="1209816" y="3600450"/>
              <a:chExt cx="618984" cy="571500"/>
            </a:xfrm>
            <a:solidFill>
              <a:srgbClr val="924900"/>
            </a:solidFill>
          </p:grpSpPr>
          <p:sp>
            <p:nvSpPr>
              <p:cNvPr id="898" name="Oval 897"/>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9" name="Oval 898"/>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0" name="Oval 899"/>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1" name="Oval 900"/>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2" name="Oval 901"/>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68" name="Group 867"/>
            <p:cNvGrpSpPr/>
            <p:nvPr/>
          </p:nvGrpSpPr>
          <p:grpSpPr>
            <a:xfrm flipH="1">
              <a:off x="1450428" y="1976071"/>
              <a:ext cx="175170" cy="124273"/>
              <a:chOff x="1209816" y="3600450"/>
              <a:chExt cx="618984" cy="571500"/>
            </a:xfrm>
            <a:solidFill>
              <a:srgbClr val="924900"/>
            </a:solidFill>
          </p:grpSpPr>
          <p:sp>
            <p:nvSpPr>
              <p:cNvPr id="893" name="Oval 89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4" name="Oval 89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5" name="Oval 89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6" name="Oval 895"/>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7" name="Oval 896"/>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69" name="Group 868"/>
            <p:cNvGrpSpPr/>
            <p:nvPr/>
          </p:nvGrpSpPr>
          <p:grpSpPr>
            <a:xfrm flipH="1">
              <a:off x="1362843" y="1575265"/>
              <a:ext cx="175170" cy="124273"/>
              <a:chOff x="1209816" y="3600450"/>
              <a:chExt cx="618984" cy="571500"/>
            </a:xfrm>
            <a:solidFill>
              <a:srgbClr val="924900"/>
            </a:solidFill>
          </p:grpSpPr>
          <p:sp>
            <p:nvSpPr>
              <p:cNvPr id="888" name="Oval 887"/>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9" name="Oval 888"/>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0" name="Oval 889"/>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1" name="Oval 890"/>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2" name="Oval 891"/>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70" name="Group 869"/>
            <p:cNvGrpSpPr/>
            <p:nvPr/>
          </p:nvGrpSpPr>
          <p:grpSpPr>
            <a:xfrm flipH="1">
              <a:off x="1310730" y="2156598"/>
              <a:ext cx="175170" cy="124273"/>
              <a:chOff x="1209816" y="3600450"/>
              <a:chExt cx="618984" cy="571500"/>
            </a:xfrm>
            <a:solidFill>
              <a:srgbClr val="924900"/>
            </a:solidFill>
          </p:grpSpPr>
          <p:sp>
            <p:nvSpPr>
              <p:cNvPr id="883" name="Oval 88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4" name="Oval 88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5" name="Oval 88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6" name="Oval 885"/>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7" name="Oval 886"/>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71" name="Group 870"/>
            <p:cNvGrpSpPr/>
            <p:nvPr/>
          </p:nvGrpSpPr>
          <p:grpSpPr>
            <a:xfrm flipH="1">
              <a:off x="1230197" y="1970362"/>
              <a:ext cx="175170" cy="124273"/>
              <a:chOff x="1209816" y="3600450"/>
              <a:chExt cx="618984" cy="571500"/>
            </a:xfrm>
            <a:solidFill>
              <a:srgbClr val="924900"/>
            </a:solidFill>
          </p:grpSpPr>
          <p:sp>
            <p:nvSpPr>
              <p:cNvPr id="878" name="Oval 877"/>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9" name="Oval 878"/>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0" name="Oval 879"/>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1" name="Oval 880"/>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2" name="Oval 881"/>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72" name="Group 871"/>
            <p:cNvGrpSpPr/>
            <p:nvPr/>
          </p:nvGrpSpPr>
          <p:grpSpPr>
            <a:xfrm flipH="1">
              <a:off x="953311" y="2100344"/>
              <a:ext cx="175170" cy="124273"/>
              <a:chOff x="1209816" y="3600450"/>
              <a:chExt cx="618984" cy="571500"/>
            </a:xfrm>
            <a:solidFill>
              <a:srgbClr val="924900"/>
            </a:solidFill>
          </p:grpSpPr>
          <p:sp>
            <p:nvSpPr>
              <p:cNvPr id="873" name="Oval 872"/>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4" name="Oval 873"/>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5" name="Oval 874"/>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6" name="Oval 875"/>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7" name="Oval 876"/>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4" name="Group 3"/>
          <p:cNvGrpSpPr/>
          <p:nvPr/>
        </p:nvGrpSpPr>
        <p:grpSpPr>
          <a:xfrm>
            <a:off x="3715026" y="2534242"/>
            <a:ext cx="914400" cy="914400"/>
            <a:chOff x="3187759" y="4051312"/>
            <a:chExt cx="914400" cy="914400"/>
          </a:xfrm>
        </p:grpSpPr>
        <p:sp>
          <p:nvSpPr>
            <p:cNvPr id="676" name="Oval 675"/>
            <p:cNvSpPr/>
            <p:nvPr/>
          </p:nvSpPr>
          <p:spPr>
            <a:xfrm>
              <a:off x="3187759" y="4051312"/>
              <a:ext cx="914400" cy="9144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677" name="Group 676"/>
            <p:cNvGrpSpPr/>
            <p:nvPr/>
          </p:nvGrpSpPr>
          <p:grpSpPr>
            <a:xfrm flipH="1">
              <a:off x="3302059" y="4287780"/>
              <a:ext cx="175170" cy="124273"/>
              <a:chOff x="1209816" y="3600450"/>
              <a:chExt cx="618984" cy="571500"/>
            </a:xfrm>
            <a:solidFill>
              <a:srgbClr val="924900"/>
            </a:solidFill>
          </p:grpSpPr>
          <p:sp>
            <p:nvSpPr>
              <p:cNvPr id="732" name="Oval 731"/>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3" name="Oval 732"/>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4" name="Oval 733"/>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5" name="Oval 734"/>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6" name="Oval 735"/>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78" name="Group 677"/>
            <p:cNvGrpSpPr/>
            <p:nvPr/>
          </p:nvGrpSpPr>
          <p:grpSpPr>
            <a:xfrm flipH="1">
              <a:off x="3530659" y="4197827"/>
              <a:ext cx="175170" cy="124273"/>
              <a:chOff x="1209816" y="3600450"/>
              <a:chExt cx="618984" cy="571500"/>
            </a:xfrm>
            <a:solidFill>
              <a:srgbClr val="924900"/>
            </a:solidFill>
          </p:grpSpPr>
          <p:sp>
            <p:nvSpPr>
              <p:cNvPr id="727" name="Oval 726"/>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8" name="Oval 727"/>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9" name="Oval 728"/>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0" name="Oval 729"/>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1" name="Oval 730"/>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79" name="Group 678"/>
            <p:cNvGrpSpPr/>
            <p:nvPr/>
          </p:nvGrpSpPr>
          <p:grpSpPr>
            <a:xfrm flipH="1">
              <a:off x="3530659" y="4412053"/>
              <a:ext cx="175170" cy="124273"/>
              <a:chOff x="1209816" y="3600450"/>
              <a:chExt cx="618984" cy="571500"/>
            </a:xfrm>
            <a:solidFill>
              <a:srgbClr val="924900"/>
            </a:solidFill>
          </p:grpSpPr>
          <p:sp>
            <p:nvSpPr>
              <p:cNvPr id="722" name="Oval 721"/>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3" name="Oval 722"/>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4" name="Oval 723"/>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5" name="Oval 724"/>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6" name="Oval 725"/>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80" name="Group 679"/>
            <p:cNvGrpSpPr/>
            <p:nvPr/>
          </p:nvGrpSpPr>
          <p:grpSpPr>
            <a:xfrm flipH="1">
              <a:off x="3873559" y="4394212"/>
              <a:ext cx="175170" cy="124273"/>
              <a:chOff x="1209816" y="3600450"/>
              <a:chExt cx="618984" cy="571500"/>
            </a:xfrm>
            <a:solidFill>
              <a:srgbClr val="924900"/>
            </a:solidFill>
          </p:grpSpPr>
          <p:sp>
            <p:nvSpPr>
              <p:cNvPr id="717" name="Oval 716"/>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8" name="Oval 717"/>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9" name="Oval 718"/>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0" name="Oval 719"/>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1" name="Oval 720"/>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81" name="Group 680"/>
            <p:cNvGrpSpPr/>
            <p:nvPr/>
          </p:nvGrpSpPr>
          <p:grpSpPr>
            <a:xfrm flipH="1">
              <a:off x="3302059" y="4508512"/>
              <a:ext cx="175170" cy="124273"/>
              <a:chOff x="1209816" y="3600450"/>
              <a:chExt cx="618984" cy="571500"/>
            </a:xfrm>
            <a:solidFill>
              <a:srgbClr val="924900"/>
            </a:solidFill>
          </p:grpSpPr>
          <p:sp>
            <p:nvSpPr>
              <p:cNvPr id="712" name="Oval 711"/>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3" name="Oval 712"/>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4" name="Oval 713"/>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5" name="Oval 714"/>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6" name="Oval 715"/>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82" name="Group 681"/>
            <p:cNvGrpSpPr/>
            <p:nvPr/>
          </p:nvGrpSpPr>
          <p:grpSpPr>
            <a:xfrm flipH="1">
              <a:off x="3838087" y="4598633"/>
              <a:ext cx="175170" cy="124273"/>
              <a:chOff x="1209816" y="3600450"/>
              <a:chExt cx="618984" cy="571500"/>
            </a:xfrm>
            <a:solidFill>
              <a:srgbClr val="924900"/>
            </a:solidFill>
          </p:grpSpPr>
          <p:sp>
            <p:nvSpPr>
              <p:cNvPr id="707" name="Oval 706"/>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8" name="Oval 707"/>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9" name="Oval 708"/>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0" name="Oval 709"/>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1" name="Oval 710"/>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83" name="Group 682"/>
            <p:cNvGrpSpPr/>
            <p:nvPr/>
          </p:nvGrpSpPr>
          <p:grpSpPr>
            <a:xfrm flipH="1">
              <a:off x="3750502" y="4197827"/>
              <a:ext cx="175170" cy="124273"/>
              <a:chOff x="1209816" y="3600450"/>
              <a:chExt cx="618984" cy="571500"/>
            </a:xfrm>
            <a:solidFill>
              <a:srgbClr val="924900"/>
            </a:solidFill>
          </p:grpSpPr>
          <p:sp>
            <p:nvSpPr>
              <p:cNvPr id="702" name="Oval 701"/>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3" name="Oval 702"/>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4" name="Oval 703"/>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5" name="Oval 704"/>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6" name="Oval 705"/>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84" name="Group 683"/>
            <p:cNvGrpSpPr/>
            <p:nvPr/>
          </p:nvGrpSpPr>
          <p:grpSpPr>
            <a:xfrm flipH="1">
              <a:off x="3698389" y="4779160"/>
              <a:ext cx="175170" cy="124273"/>
              <a:chOff x="1209816" y="3600450"/>
              <a:chExt cx="618984" cy="571500"/>
            </a:xfrm>
            <a:solidFill>
              <a:srgbClr val="924900"/>
            </a:solidFill>
          </p:grpSpPr>
          <p:sp>
            <p:nvSpPr>
              <p:cNvPr id="697" name="Oval 696"/>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8" name="Oval 697"/>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9" name="Oval 698"/>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0" name="Oval 699"/>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1" name="Oval 700"/>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85" name="Group 684"/>
            <p:cNvGrpSpPr/>
            <p:nvPr/>
          </p:nvGrpSpPr>
          <p:grpSpPr>
            <a:xfrm flipH="1">
              <a:off x="3617856" y="4592924"/>
              <a:ext cx="175170" cy="124273"/>
              <a:chOff x="1209816" y="3600450"/>
              <a:chExt cx="618984" cy="571500"/>
            </a:xfrm>
            <a:solidFill>
              <a:srgbClr val="924900"/>
            </a:solidFill>
          </p:grpSpPr>
          <p:sp>
            <p:nvSpPr>
              <p:cNvPr id="692" name="Oval 691"/>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3" name="Oval 692"/>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4" name="Oval 693"/>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5" name="Oval 694"/>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6" name="Oval 695"/>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86" name="Group 685"/>
            <p:cNvGrpSpPr/>
            <p:nvPr/>
          </p:nvGrpSpPr>
          <p:grpSpPr>
            <a:xfrm flipH="1">
              <a:off x="3340970" y="4722906"/>
              <a:ext cx="175170" cy="124273"/>
              <a:chOff x="1209816" y="3600450"/>
              <a:chExt cx="618984" cy="571500"/>
            </a:xfrm>
            <a:solidFill>
              <a:srgbClr val="924900"/>
            </a:solidFill>
          </p:grpSpPr>
          <p:sp>
            <p:nvSpPr>
              <p:cNvPr id="687" name="Oval 686"/>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8" name="Oval 687"/>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9" name="Oval 688"/>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0" name="Oval 689"/>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1" name="Oval 690"/>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799" name="Group 798"/>
          <p:cNvGrpSpPr/>
          <p:nvPr/>
        </p:nvGrpSpPr>
        <p:grpSpPr>
          <a:xfrm>
            <a:off x="3707373" y="1482485"/>
            <a:ext cx="914400" cy="914400"/>
            <a:chOff x="800100" y="1428750"/>
            <a:chExt cx="914400" cy="914400"/>
          </a:xfrm>
        </p:grpSpPr>
        <p:sp>
          <p:nvSpPr>
            <p:cNvPr id="800" name="Oval 799"/>
            <p:cNvSpPr/>
            <p:nvPr/>
          </p:nvSpPr>
          <p:spPr>
            <a:xfrm>
              <a:off x="800100" y="1428750"/>
              <a:ext cx="914400" cy="9144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801" name="Group 800"/>
            <p:cNvGrpSpPr/>
            <p:nvPr/>
          </p:nvGrpSpPr>
          <p:grpSpPr>
            <a:xfrm flipH="1">
              <a:off x="914400" y="1665218"/>
              <a:ext cx="175170" cy="124273"/>
              <a:chOff x="1209816" y="3600450"/>
              <a:chExt cx="618984" cy="571500"/>
            </a:xfrm>
            <a:solidFill>
              <a:srgbClr val="924900"/>
            </a:solidFill>
          </p:grpSpPr>
          <p:sp>
            <p:nvSpPr>
              <p:cNvPr id="856" name="Oval 855"/>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7" name="Oval 856"/>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8" name="Oval 857"/>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9" name="Oval 858"/>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0" name="Oval 859"/>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02" name="Group 801"/>
            <p:cNvGrpSpPr/>
            <p:nvPr/>
          </p:nvGrpSpPr>
          <p:grpSpPr>
            <a:xfrm flipH="1">
              <a:off x="1143000" y="1575265"/>
              <a:ext cx="175170" cy="124273"/>
              <a:chOff x="1209816" y="3600450"/>
              <a:chExt cx="618984" cy="571500"/>
            </a:xfrm>
            <a:solidFill>
              <a:srgbClr val="924900"/>
            </a:solidFill>
          </p:grpSpPr>
          <p:sp>
            <p:nvSpPr>
              <p:cNvPr id="851" name="Oval 850"/>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2" name="Oval 851"/>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3" name="Oval 852"/>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4" name="Oval 853"/>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5" name="Oval 854"/>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03" name="Group 802"/>
            <p:cNvGrpSpPr/>
            <p:nvPr/>
          </p:nvGrpSpPr>
          <p:grpSpPr>
            <a:xfrm flipH="1">
              <a:off x="1143000" y="1789491"/>
              <a:ext cx="175170" cy="124273"/>
              <a:chOff x="1209816" y="3600450"/>
              <a:chExt cx="618984" cy="571500"/>
            </a:xfrm>
            <a:solidFill>
              <a:srgbClr val="924900"/>
            </a:solidFill>
          </p:grpSpPr>
          <p:sp>
            <p:nvSpPr>
              <p:cNvPr id="846" name="Oval 845"/>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7" name="Oval 846"/>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8" name="Oval 847"/>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9" name="Oval 848"/>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0" name="Oval 849"/>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04" name="Group 803"/>
            <p:cNvGrpSpPr/>
            <p:nvPr/>
          </p:nvGrpSpPr>
          <p:grpSpPr>
            <a:xfrm flipH="1">
              <a:off x="1485900" y="1771650"/>
              <a:ext cx="175170" cy="124273"/>
              <a:chOff x="1209816" y="3600450"/>
              <a:chExt cx="618984" cy="571500"/>
            </a:xfrm>
            <a:solidFill>
              <a:srgbClr val="924900"/>
            </a:solidFill>
          </p:grpSpPr>
          <p:sp>
            <p:nvSpPr>
              <p:cNvPr id="841" name="Oval 840"/>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2" name="Oval 841"/>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3" name="Oval 842"/>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4" name="Oval 843"/>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5" name="Oval 844"/>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05" name="Group 804"/>
            <p:cNvGrpSpPr/>
            <p:nvPr/>
          </p:nvGrpSpPr>
          <p:grpSpPr>
            <a:xfrm flipH="1">
              <a:off x="914400" y="1885950"/>
              <a:ext cx="175170" cy="124273"/>
              <a:chOff x="1209816" y="3600450"/>
              <a:chExt cx="618984" cy="571500"/>
            </a:xfrm>
            <a:solidFill>
              <a:srgbClr val="924900"/>
            </a:solidFill>
          </p:grpSpPr>
          <p:sp>
            <p:nvSpPr>
              <p:cNvPr id="836" name="Oval 835"/>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7" name="Oval 836"/>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8" name="Oval 837"/>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9" name="Oval 838"/>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0" name="Oval 839"/>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06" name="Group 805"/>
            <p:cNvGrpSpPr/>
            <p:nvPr/>
          </p:nvGrpSpPr>
          <p:grpSpPr>
            <a:xfrm flipH="1">
              <a:off x="1450428" y="1976071"/>
              <a:ext cx="175170" cy="124273"/>
              <a:chOff x="1209816" y="3600450"/>
              <a:chExt cx="618984" cy="571500"/>
            </a:xfrm>
            <a:solidFill>
              <a:srgbClr val="924900"/>
            </a:solidFill>
          </p:grpSpPr>
          <p:sp>
            <p:nvSpPr>
              <p:cNvPr id="831" name="Oval 830"/>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2" name="Oval 831"/>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3" name="Oval 832"/>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4" name="Oval 833"/>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5" name="Oval 834"/>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07" name="Group 806"/>
            <p:cNvGrpSpPr/>
            <p:nvPr/>
          </p:nvGrpSpPr>
          <p:grpSpPr>
            <a:xfrm flipH="1">
              <a:off x="1362843" y="1575265"/>
              <a:ext cx="175170" cy="124273"/>
              <a:chOff x="1209816" y="3600450"/>
              <a:chExt cx="618984" cy="571500"/>
            </a:xfrm>
            <a:solidFill>
              <a:srgbClr val="924900"/>
            </a:solidFill>
          </p:grpSpPr>
          <p:sp>
            <p:nvSpPr>
              <p:cNvPr id="826" name="Oval 825"/>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7" name="Oval 826"/>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8" name="Oval 827"/>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9" name="Oval 828"/>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0" name="Oval 829"/>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08" name="Group 807"/>
            <p:cNvGrpSpPr/>
            <p:nvPr/>
          </p:nvGrpSpPr>
          <p:grpSpPr>
            <a:xfrm flipH="1">
              <a:off x="1310730" y="2156598"/>
              <a:ext cx="175170" cy="124273"/>
              <a:chOff x="1209816" y="3600450"/>
              <a:chExt cx="618984" cy="571500"/>
            </a:xfrm>
            <a:solidFill>
              <a:srgbClr val="924900"/>
            </a:solidFill>
          </p:grpSpPr>
          <p:sp>
            <p:nvSpPr>
              <p:cNvPr id="821" name="Oval 820"/>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2" name="Oval 821"/>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3" name="Oval 822"/>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4" name="Oval 823"/>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5" name="Oval 824"/>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09" name="Group 808"/>
            <p:cNvGrpSpPr/>
            <p:nvPr/>
          </p:nvGrpSpPr>
          <p:grpSpPr>
            <a:xfrm flipH="1">
              <a:off x="1230197" y="1970362"/>
              <a:ext cx="175170" cy="124273"/>
              <a:chOff x="1209816" y="3600450"/>
              <a:chExt cx="618984" cy="571500"/>
            </a:xfrm>
            <a:solidFill>
              <a:srgbClr val="924900"/>
            </a:solidFill>
          </p:grpSpPr>
          <p:sp>
            <p:nvSpPr>
              <p:cNvPr id="816" name="Oval 815"/>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7" name="Oval 816"/>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8" name="Oval 817"/>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9" name="Oval 818"/>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0" name="Oval 819"/>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10" name="Group 809"/>
            <p:cNvGrpSpPr/>
            <p:nvPr/>
          </p:nvGrpSpPr>
          <p:grpSpPr>
            <a:xfrm flipH="1">
              <a:off x="953311" y="2100344"/>
              <a:ext cx="175170" cy="124273"/>
              <a:chOff x="1209816" y="3600450"/>
              <a:chExt cx="618984" cy="571500"/>
            </a:xfrm>
            <a:solidFill>
              <a:srgbClr val="924900"/>
            </a:solidFill>
          </p:grpSpPr>
          <p:sp>
            <p:nvSpPr>
              <p:cNvPr id="811" name="Oval 810"/>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2" name="Oval 811"/>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3" name="Oval 812"/>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4" name="Oval 813"/>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5" name="Oval 814"/>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923" name="Group 922"/>
          <p:cNvGrpSpPr/>
          <p:nvPr/>
        </p:nvGrpSpPr>
        <p:grpSpPr>
          <a:xfrm flipH="1">
            <a:off x="2968501" y="3928730"/>
            <a:ext cx="175170" cy="124273"/>
            <a:chOff x="1209816" y="3600450"/>
            <a:chExt cx="618984" cy="571500"/>
          </a:xfrm>
          <a:solidFill>
            <a:srgbClr val="924900"/>
          </a:solidFill>
        </p:grpSpPr>
        <p:sp>
          <p:nvSpPr>
            <p:cNvPr id="924" name="Oval 923"/>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5" name="Oval 924"/>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6" name="Oval 925"/>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7" name="Oval 926"/>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8" name="Oval 927"/>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29" name="Group 928"/>
          <p:cNvGrpSpPr/>
          <p:nvPr/>
        </p:nvGrpSpPr>
        <p:grpSpPr>
          <a:xfrm flipH="1">
            <a:off x="2972543" y="4205402"/>
            <a:ext cx="175170" cy="124273"/>
            <a:chOff x="1209816" y="3600450"/>
            <a:chExt cx="618984" cy="571500"/>
          </a:xfrm>
          <a:solidFill>
            <a:srgbClr val="924900"/>
          </a:solidFill>
        </p:grpSpPr>
        <p:sp>
          <p:nvSpPr>
            <p:cNvPr id="930" name="Oval 929"/>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1" name="Oval 930"/>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2" name="Oval 931"/>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3" name="Oval 932"/>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4" name="Oval 933"/>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35" name="Group 934"/>
          <p:cNvGrpSpPr/>
          <p:nvPr/>
        </p:nvGrpSpPr>
        <p:grpSpPr>
          <a:xfrm flipH="1">
            <a:off x="3328489" y="3928730"/>
            <a:ext cx="175170" cy="124273"/>
            <a:chOff x="1209816" y="3600450"/>
            <a:chExt cx="618984" cy="571500"/>
          </a:xfrm>
          <a:solidFill>
            <a:srgbClr val="924900"/>
          </a:solidFill>
        </p:grpSpPr>
        <p:sp>
          <p:nvSpPr>
            <p:cNvPr id="936" name="Oval 935"/>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7" name="Oval 936"/>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8" name="Oval 937"/>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9" name="Oval 938"/>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0" name="Oval 939"/>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41" name="Group 940"/>
          <p:cNvGrpSpPr/>
          <p:nvPr/>
        </p:nvGrpSpPr>
        <p:grpSpPr>
          <a:xfrm flipH="1">
            <a:off x="3323196" y="4205402"/>
            <a:ext cx="175170" cy="124273"/>
            <a:chOff x="1209816" y="3600450"/>
            <a:chExt cx="618984" cy="571500"/>
          </a:xfrm>
          <a:solidFill>
            <a:srgbClr val="924900"/>
          </a:solidFill>
        </p:grpSpPr>
        <p:sp>
          <p:nvSpPr>
            <p:cNvPr id="942" name="Oval 941"/>
            <p:cNvSpPr/>
            <p:nvPr/>
          </p:nvSpPr>
          <p:spPr>
            <a:xfrm>
              <a:off x="1209816" y="3600450"/>
              <a:ext cx="618984" cy="57150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3" name="Oval 942"/>
            <p:cNvSpPr/>
            <p:nvPr/>
          </p:nvSpPr>
          <p:spPr>
            <a:xfrm>
              <a:off x="1349022" y="378318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4" name="Oval 943"/>
            <p:cNvSpPr/>
            <p:nvPr/>
          </p:nvSpPr>
          <p:spPr>
            <a:xfrm>
              <a:off x="1347612" y="3946878"/>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5" name="Oval 944"/>
            <p:cNvSpPr/>
            <p:nvPr/>
          </p:nvSpPr>
          <p:spPr>
            <a:xfrm>
              <a:off x="1587501" y="3771900"/>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6" name="Oval 945"/>
            <p:cNvSpPr/>
            <p:nvPr/>
          </p:nvSpPr>
          <p:spPr>
            <a:xfrm>
              <a:off x="1588911" y="3954639"/>
              <a:ext cx="114300" cy="57150"/>
            </a:xfrm>
            <a:prstGeom prst="ellipse">
              <a:avLst/>
            </a:prstGeom>
            <a:grpFill/>
            <a:ln w="38100">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5" name="Rounded Rectangle 4"/>
          <p:cNvSpPr/>
          <p:nvPr/>
        </p:nvSpPr>
        <p:spPr>
          <a:xfrm>
            <a:off x="228600" y="1482485"/>
            <a:ext cx="5600700" cy="1966157"/>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4" name="Text Placeholder 2"/>
          <p:cNvSpPr txBox="1">
            <a:spLocks/>
          </p:cNvSpPr>
          <p:nvPr/>
        </p:nvSpPr>
        <p:spPr bwMode="auto">
          <a:xfrm>
            <a:off x="6308907" y="2312253"/>
            <a:ext cx="2057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4800" dirty="0" smtClean="0">
                <a:solidFill>
                  <a:schemeClr val="accent1"/>
                </a:solidFill>
                <a:latin typeface="Orly's Font 2" pitchFamily="66" charset="0"/>
              </a:rPr>
              <a:t>1 2 4</a:t>
            </a:r>
            <a:endParaRPr lang="en-US" sz="4800" dirty="0">
              <a:solidFill>
                <a:schemeClr val="accent1"/>
              </a:solidFill>
              <a:latin typeface="Orly's Font 2" pitchFamily="66" charset="0"/>
            </a:endParaRPr>
          </a:p>
        </p:txBody>
      </p:sp>
      <p:sp>
        <p:nvSpPr>
          <p:cNvPr id="955" name="TextBox 954"/>
          <p:cNvSpPr txBox="1"/>
          <p:nvPr/>
        </p:nvSpPr>
        <p:spPr>
          <a:xfrm rot="18555241">
            <a:off x="7052994" y="1499608"/>
            <a:ext cx="941283" cy="523220"/>
          </a:xfrm>
          <a:prstGeom prst="rect">
            <a:avLst/>
          </a:prstGeom>
          <a:noFill/>
        </p:spPr>
        <p:txBody>
          <a:bodyPr wrap="none" rtlCol="0">
            <a:spAutoFit/>
          </a:bodyPr>
          <a:lstStyle/>
          <a:p>
            <a:r>
              <a:rPr lang="en-US" sz="2800" dirty="0" smtClean="0">
                <a:latin typeface="Orly's Font 2" pitchFamily="66" charset="0"/>
                <a:ea typeface="Verdana" pitchFamily="34" charset="0"/>
                <a:cs typeface="Verdana" pitchFamily="34" charset="0"/>
              </a:rPr>
              <a:t>tens</a:t>
            </a:r>
          </a:p>
        </p:txBody>
      </p:sp>
      <p:sp>
        <p:nvSpPr>
          <p:cNvPr id="956" name="TextBox 955"/>
          <p:cNvSpPr txBox="1"/>
          <p:nvPr/>
        </p:nvSpPr>
        <p:spPr>
          <a:xfrm rot="18555241">
            <a:off x="7663767" y="1502676"/>
            <a:ext cx="1079142" cy="523220"/>
          </a:xfrm>
          <a:prstGeom prst="rect">
            <a:avLst/>
          </a:prstGeom>
          <a:noFill/>
        </p:spPr>
        <p:txBody>
          <a:bodyPr wrap="none" rtlCol="0">
            <a:spAutoFit/>
          </a:bodyPr>
          <a:lstStyle/>
          <a:p>
            <a:r>
              <a:rPr lang="en-US" sz="2800" dirty="0" smtClean="0">
                <a:latin typeface="Orly's Font 2" pitchFamily="66" charset="0"/>
                <a:ea typeface="Verdana" pitchFamily="34" charset="0"/>
                <a:cs typeface="Verdana" pitchFamily="34" charset="0"/>
              </a:rPr>
              <a:t>ones</a:t>
            </a:r>
          </a:p>
        </p:txBody>
      </p:sp>
      <p:sp>
        <p:nvSpPr>
          <p:cNvPr id="957" name="TextBox 956"/>
          <p:cNvSpPr txBox="1"/>
          <p:nvPr/>
        </p:nvSpPr>
        <p:spPr>
          <a:xfrm rot="18555241">
            <a:off x="6104309" y="1171255"/>
            <a:ext cx="1935145" cy="523220"/>
          </a:xfrm>
          <a:prstGeom prst="rect">
            <a:avLst/>
          </a:prstGeom>
          <a:noFill/>
        </p:spPr>
        <p:txBody>
          <a:bodyPr wrap="none" rtlCol="0">
            <a:spAutoFit/>
          </a:bodyPr>
          <a:lstStyle/>
          <a:p>
            <a:r>
              <a:rPr lang="en-US" sz="2800" dirty="0" smtClean="0">
                <a:latin typeface="Orly's Font 2" pitchFamily="66" charset="0"/>
                <a:ea typeface="Verdana" pitchFamily="34" charset="0"/>
                <a:cs typeface="Verdana" pitchFamily="34" charset="0"/>
              </a:rPr>
              <a:t>hundreds</a:t>
            </a:r>
          </a:p>
        </p:txBody>
      </p:sp>
    </p:spTree>
    <p:extLst>
      <p:ext uri="{BB962C8B-B14F-4D97-AF65-F5344CB8AC3E}">
        <p14:creationId xmlns:p14="http://schemas.microsoft.com/office/powerpoint/2010/main" val="682818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8"/>
                                        </p:tgtEl>
                                        <p:attrNameLst>
                                          <p:attrName>style.visibility</p:attrName>
                                        </p:attrNameLst>
                                      </p:cBhvr>
                                      <p:to>
                                        <p:strVal val="visible"/>
                                      </p:to>
                                    </p:set>
                                    <p:animEffect transition="in" filter="fade">
                                      <p:cBhvr>
                                        <p:cTn id="7" dur="500"/>
                                        <p:tgtEl>
                                          <p:spTgt spid="178"/>
                                        </p:tgtEl>
                                      </p:cBhvr>
                                    </p:animEffect>
                                  </p:childTnLst>
                                </p:cTn>
                              </p:par>
                              <p:par>
                                <p:cTn id="8" presetID="10" presetClass="entr" presetSubtype="0" fill="hold" nodeType="withEffect">
                                  <p:stCondLst>
                                    <p:cond delay="0"/>
                                  </p:stCondLst>
                                  <p:childTnLst>
                                    <p:set>
                                      <p:cBhvr>
                                        <p:cTn id="9" dur="1" fill="hold">
                                          <p:stCondLst>
                                            <p:cond delay="0"/>
                                          </p:stCondLst>
                                        </p:cTn>
                                        <p:tgtEl>
                                          <p:spTgt spid="241"/>
                                        </p:tgtEl>
                                        <p:attrNameLst>
                                          <p:attrName>style.visibility</p:attrName>
                                        </p:attrNameLst>
                                      </p:cBhvr>
                                      <p:to>
                                        <p:strVal val="visible"/>
                                      </p:to>
                                    </p:set>
                                    <p:animEffect transition="in" filter="fade">
                                      <p:cBhvr>
                                        <p:cTn id="10" dur="500"/>
                                        <p:tgtEl>
                                          <p:spTgt spid="241"/>
                                        </p:tgtEl>
                                      </p:cBhvr>
                                    </p:animEffect>
                                  </p:childTnLst>
                                </p:cTn>
                              </p:par>
                              <p:par>
                                <p:cTn id="11" presetID="10" presetClass="entr" presetSubtype="0" fill="hold" nodeType="withEffect">
                                  <p:stCondLst>
                                    <p:cond delay="0"/>
                                  </p:stCondLst>
                                  <p:childTnLst>
                                    <p:set>
                                      <p:cBhvr>
                                        <p:cTn id="12" dur="1" fill="hold">
                                          <p:stCondLst>
                                            <p:cond delay="0"/>
                                          </p:stCondLst>
                                        </p:cTn>
                                        <p:tgtEl>
                                          <p:spTgt spid="303"/>
                                        </p:tgtEl>
                                        <p:attrNameLst>
                                          <p:attrName>style.visibility</p:attrName>
                                        </p:attrNameLst>
                                      </p:cBhvr>
                                      <p:to>
                                        <p:strVal val="visible"/>
                                      </p:to>
                                    </p:set>
                                    <p:animEffect transition="in" filter="fade">
                                      <p:cBhvr>
                                        <p:cTn id="13" dur="500"/>
                                        <p:tgtEl>
                                          <p:spTgt spid="303"/>
                                        </p:tgtEl>
                                      </p:cBhvr>
                                    </p:animEffect>
                                  </p:childTnLst>
                                </p:cTn>
                              </p:par>
                              <p:par>
                                <p:cTn id="14" presetID="10" presetClass="entr" presetSubtype="0" fill="hold" nodeType="withEffect">
                                  <p:stCondLst>
                                    <p:cond delay="0"/>
                                  </p:stCondLst>
                                  <p:childTnLst>
                                    <p:set>
                                      <p:cBhvr>
                                        <p:cTn id="15" dur="1" fill="hold">
                                          <p:stCondLst>
                                            <p:cond delay="0"/>
                                          </p:stCondLst>
                                        </p:cTn>
                                        <p:tgtEl>
                                          <p:spTgt spid="489"/>
                                        </p:tgtEl>
                                        <p:attrNameLst>
                                          <p:attrName>style.visibility</p:attrName>
                                        </p:attrNameLst>
                                      </p:cBhvr>
                                      <p:to>
                                        <p:strVal val="visible"/>
                                      </p:to>
                                    </p:set>
                                    <p:animEffect transition="in" filter="fade">
                                      <p:cBhvr>
                                        <p:cTn id="16" dur="500"/>
                                        <p:tgtEl>
                                          <p:spTgt spid="489"/>
                                        </p:tgtEl>
                                      </p:cBhvr>
                                    </p:animEffect>
                                  </p:childTnLst>
                                </p:cTn>
                              </p:par>
                              <p:par>
                                <p:cTn id="17" presetID="10" presetClass="entr" presetSubtype="0" fill="hold" nodeType="withEffect">
                                  <p:stCondLst>
                                    <p:cond delay="0"/>
                                  </p:stCondLst>
                                  <p:childTnLst>
                                    <p:set>
                                      <p:cBhvr>
                                        <p:cTn id="18" dur="1" fill="hold">
                                          <p:stCondLst>
                                            <p:cond delay="0"/>
                                          </p:stCondLst>
                                        </p:cTn>
                                        <p:tgtEl>
                                          <p:spTgt spid="551"/>
                                        </p:tgtEl>
                                        <p:attrNameLst>
                                          <p:attrName>style.visibility</p:attrName>
                                        </p:attrNameLst>
                                      </p:cBhvr>
                                      <p:to>
                                        <p:strVal val="visible"/>
                                      </p:to>
                                    </p:set>
                                    <p:animEffect transition="in" filter="fade">
                                      <p:cBhvr>
                                        <p:cTn id="19" dur="500"/>
                                        <p:tgtEl>
                                          <p:spTgt spid="551"/>
                                        </p:tgtEl>
                                      </p:cBhvr>
                                    </p:animEffect>
                                  </p:childTnLst>
                                </p:cTn>
                              </p:par>
                              <p:par>
                                <p:cTn id="20" presetID="10" presetClass="entr" presetSubtype="0" fill="hold" nodeType="withEffect">
                                  <p:stCondLst>
                                    <p:cond delay="0"/>
                                  </p:stCondLst>
                                  <p:childTnLst>
                                    <p:set>
                                      <p:cBhvr>
                                        <p:cTn id="21" dur="1" fill="hold">
                                          <p:stCondLst>
                                            <p:cond delay="0"/>
                                          </p:stCondLst>
                                        </p:cTn>
                                        <p:tgtEl>
                                          <p:spTgt spid="613"/>
                                        </p:tgtEl>
                                        <p:attrNameLst>
                                          <p:attrName>style.visibility</p:attrName>
                                        </p:attrNameLst>
                                      </p:cBhvr>
                                      <p:to>
                                        <p:strVal val="visible"/>
                                      </p:to>
                                    </p:set>
                                    <p:animEffect transition="in" filter="fade">
                                      <p:cBhvr>
                                        <p:cTn id="22" dur="500"/>
                                        <p:tgtEl>
                                          <p:spTgt spid="613"/>
                                        </p:tgtEl>
                                      </p:cBhvr>
                                    </p:animEffect>
                                  </p:childTnLst>
                                </p:cTn>
                              </p:par>
                              <p:par>
                                <p:cTn id="23" presetID="10" presetClass="entr" presetSubtype="0" fill="hold" nodeType="withEffect">
                                  <p:stCondLst>
                                    <p:cond delay="0"/>
                                  </p:stCondLst>
                                  <p:childTnLst>
                                    <p:set>
                                      <p:cBhvr>
                                        <p:cTn id="24" dur="1" fill="hold">
                                          <p:stCondLst>
                                            <p:cond delay="0"/>
                                          </p:stCondLst>
                                        </p:cTn>
                                        <p:tgtEl>
                                          <p:spTgt spid="737"/>
                                        </p:tgtEl>
                                        <p:attrNameLst>
                                          <p:attrName>style.visibility</p:attrName>
                                        </p:attrNameLst>
                                      </p:cBhvr>
                                      <p:to>
                                        <p:strVal val="visible"/>
                                      </p:to>
                                    </p:set>
                                    <p:animEffect transition="in" filter="fade">
                                      <p:cBhvr>
                                        <p:cTn id="25" dur="500"/>
                                        <p:tgtEl>
                                          <p:spTgt spid="737"/>
                                        </p:tgtEl>
                                      </p:cBhvr>
                                    </p:animEffect>
                                  </p:childTnLst>
                                </p:cTn>
                              </p:par>
                              <p:par>
                                <p:cTn id="26" presetID="10" presetClass="entr" presetSubtype="0" fill="hold" nodeType="withEffect">
                                  <p:stCondLst>
                                    <p:cond delay="0"/>
                                  </p:stCondLst>
                                  <p:childTnLst>
                                    <p:set>
                                      <p:cBhvr>
                                        <p:cTn id="27" dur="1" fill="hold">
                                          <p:stCondLst>
                                            <p:cond delay="0"/>
                                          </p:stCondLst>
                                        </p:cTn>
                                        <p:tgtEl>
                                          <p:spTgt spid="861"/>
                                        </p:tgtEl>
                                        <p:attrNameLst>
                                          <p:attrName>style.visibility</p:attrName>
                                        </p:attrNameLst>
                                      </p:cBhvr>
                                      <p:to>
                                        <p:strVal val="visible"/>
                                      </p:to>
                                    </p:set>
                                    <p:animEffect transition="in" filter="fade">
                                      <p:cBhvr>
                                        <p:cTn id="28" dur="500"/>
                                        <p:tgtEl>
                                          <p:spTgt spid="861"/>
                                        </p:tgtEl>
                                      </p:cBhvr>
                                    </p:animEffect>
                                  </p:childTnLst>
                                </p:cTn>
                              </p:par>
                              <p:par>
                                <p:cTn id="29" presetID="10"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par>
                                <p:cTn id="32" presetID="10" presetClass="entr" presetSubtype="0" fill="hold" nodeType="withEffect">
                                  <p:stCondLst>
                                    <p:cond delay="0"/>
                                  </p:stCondLst>
                                  <p:childTnLst>
                                    <p:set>
                                      <p:cBhvr>
                                        <p:cTn id="33" dur="1" fill="hold">
                                          <p:stCondLst>
                                            <p:cond delay="0"/>
                                          </p:stCondLst>
                                        </p:cTn>
                                        <p:tgtEl>
                                          <p:spTgt spid="799"/>
                                        </p:tgtEl>
                                        <p:attrNameLst>
                                          <p:attrName>style.visibility</p:attrName>
                                        </p:attrNameLst>
                                      </p:cBhvr>
                                      <p:to>
                                        <p:strVal val="visible"/>
                                      </p:to>
                                    </p:set>
                                    <p:animEffect transition="in" filter="fade">
                                      <p:cBhvr>
                                        <p:cTn id="34" dur="500"/>
                                        <p:tgtEl>
                                          <p:spTgt spid="799"/>
                                        </p:tgtEl>
                                      </p:cBhvr>
                                    </p:animEffect>
                                  </p:childTnLst>
                                </p:cTn>
                              </p:par>
                              <p:par>
                                <p:cTn id="35" presetID="10" presetClass="entr" presetSubtype="0" fill="hold" nodeType="withEffect">
                                  <p:stCondLst>
                                    <p:cond delay="0"/>
                                  </p:stCondLst>
                                  <p:childTnLst>
                                    <p:set>
                                      <p:cBhvr>
                                        <p:cTn id="36" dur="1" fill="hold">
                                          <p:stCondLst>
                                            <p:cond delay="0"/>
                                          </p:stCondLst>
                                        </p:cTn>
                                        <p:tgtEl>
                                          <p:spTgt spid="427"/>
                                        </p:tgtEl>
                                        <p:attrNameLst>
                                          <p:attrName>style.visibility</p:attrName>
                                        </p:attrNameLst>
                                      </p:cBhvr>
                                      <p:to>
                                        <p:strVal val="visible"/>
                                      </p:to>
                                    </p:set>
                                    <p:animEffect transition="in" filter="fade">
                                      <p:cBhvr>
                                        <p:cTn id="37" dur="500"/>
                                        <p:tgtEl>
                                          <p:spTgt spid="427"/>
                                        </p:tgtEl>
                                      </p:cBhvr>
                                    </p:animEffect>
                                  </p:childTnLst>
                                </p:cTn>
                              </p:par>
                              <p:par>
                                <p:cTn id="38" presetID="10" presetClass="entr" presetSubtype="0" fill="hold" nodeType="withEffect">
                                  <p:stCondLst>
                                    <p:cond delay="0"/>
                                  </p:stCondLst>
                                  <p:childTnLst>
                                    <p:set>
                                      <p:cBhvr>
                                        <p:cTn id="39" dur="1" fill="hold">
                                          <p:stCondLst>
                                            <p:cond delay="0"/>
                                          </p:stCondLst>
                                        </p:cTn>
                                        <p:tgtEl>
                                          <p:spTgt spid="179"/>
                                        </p:tgtEl>
                                        <p:attrNameLst>
                                          <p:attrName>style.visibility</p:attrName>
                                        </p:attrNameLst>
                                      </p:cBhvr>
                                      <p:to>
                                        <p:strVal val="visible"/>
                                      </p:to>
                                    </p:set>
                                    <p:animEffect transition="in" filter="fade">
                                      <p:cBhvr>
                                        <p:cTn id="40" dur="500"/>
                                        <p:tgtEl>
                                          <p:spTgt spid="179"/>
                                        </p:tgtEl>
                                      </p:cBhvr>
                                    </p:animEffect>
                                  </p:childTnLst>
                                </p:cTn>
                              </p:par>
                              <p:par>
                                <p:cTn id="41" presetID="10" presetClass="entr" presetSubtype="0" fill="hold" nodeType="withEffect">
                                  <p:stCondLst>
                                    <p:cond delay="0"/>
                                  </p:stCondLst>
                                  <p:childTnLst>
                                    <p:set>
                                      <p:cBhvr>
                                        <p:cTn id="42" dur="1" fill="hold">
                                          <p:stCondLst>
                                            <p:cond delay="0"/>
                                          </p:stCondLst>
                                        </p:cTn>
                                        <p:tgtEl>
                                          <p:spTgt spid="923"/>
                                        </p:tgtEl>
                                        <p:attrNameLst>
                                          <p:attrName>style.visibility</p:attrName>
                                        </p:attrNameLst>
                                      </p:cBhvr>
                                      <p:to>
                                        <p:strVal val="visible"/>
                                      </p:to>
                                    </p:set>
                                    <p:animEffect transition="in" filter="fade">
                                      <p:cBhvr>
                                        <p:cTn id="43" dur="500"/>
                                        <p:tgtEl>
                                          <p:spTgt spid="923"/>
                                        </p:tgtEl>
                                      </p:cBhvr>
                                    </p:animEffect>
                                  </p:childTnLst>
                                </p:cTn>
                              </p:par>
                              <p:par>
                                <p:cTn id="44" presetID="10" presetClass="entr" presetSubtype="0" fill="hold" nodeType="withEffect">
                                  <p:stCondLst>
                                    <p:cond delay="0"/>
                                  </p:stCondLst>
                                  <p:childTnLst>
                                    <p:set>
                                      <p:cBhvr>
                                        <p:cTn id="45" dur="1" fill="hold">
                                          <p:stCondLst>
                                            <p:cond delay="0"/>
                                          </p:stCondLst>
                                        </p:cTn>
                                        <p:tgtEl>
                                          <p:spTgt spid="935"/>
                                        </p:tgtEl>
                                        <p:attrNameLst>
                                          <p:attrName>style.visibility</p:attrName>
                                        </p:attrNameLst>
                                      </p:cBhvr>
                                      <p:to>
                                        <p:strVal val="visible"/>
                                      </p:to>
                                    </p:set>
                                    <p:animEffect transition="in" filter="fade">
                                      <p:cBhvr>
                                        <p:cTn id="46" dur="500"/>
                                        <p:tgtEl>
                                          <p:spTgt spid="935"/>
                                        </p:tgtEl>
                                      </p:cBhvr>
                                    </p:animEffect>
                                  </p:childTnLst>
                                </p:cTn>
                              </p:par>
                              <p:par>
                                <p:cTn id="47" presetID="10" presetClass="entr" presetSubtype="0" fill="hold" nodeType="withEffect">
                                  <p:stCondLst>
                                    <p:cond delay="0"/>
                                  </p:stCondLst>
                                  <p:childTnLst>
                                    <p:set>
                                      <p:cBhvr>
                                        <p:cTn id="48" dur="1" fill="hold">
                                          <p:stCondLst>
                                            <p:cond delay="0"/>
                                          </p:stCondLst>
                                        </p:cTn>
                                        <p:tgtEl>
                                          <p:spTgt spid="929"/>
                                        </p:tgtEl>
                                        <p:attrNameLst>
                                          <p:attrName>style.visibility</p:attrName>
                                        </p:attrNameLst>
                                      </p:cBhvr>
                                      <p:to>
                                        <p:strVal val="visible"/>
                                      </p:to>
                                    </p:set>
                                    <p:animEffect transition="in" filter="fade">
                                      <p:cBhvr>
                                        <p:cTn id="49" dur="500"/>
                                        <p:tgtEl>
                                          <p:spTgt spid="929"/>
                                        </p:tgtEl>
                                      </p:cBhvr>
                                    </p:animEffect>
                                  </p:childTnLst>
                                </p:cTn>
                              </p:par>
                              <p:par>
                                <p:cTn id="50" presetID="10" presetClass="entr" presetSubtype="0" fill="hold" nodeType="withEffect">
                                  <p:stCondLst>
                                    <p:cond delay="0"/>
                                  </p:stCondLst>
                                  <p:childTnLst>
                                    <p:set>
                                      <p:cBhvr>
                                        <p:cTn id="51" dur="1" fill="hold">
                                          <p:stCondLst>
                                            <p:cond delay="0"/>
                                          </p:stCondLst>
                                        </p:cTn>
                                        <p:tgtEl>
                                          <p:spTgt spid="941"/>
                                        </p:tgtEl>
                                        <p:attrNameLst>
                                          <p:attrName>style.visibility</p:attrName>
                                        </p:attrNameLst>
                                      </p:cBhvr>
                                      <p:to>
                                        <p:strVal val="visible"/>
                                      </p:to>
                                    </p:set>
                                    <p:animEffect transition="in" filter="fade">
                                      <p:cBhvr>
                                        <p:cTn id="52" dur="500"/>
                                        <p:tgtEl>
                                          <p:spTgt spid="941"/>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1" nodeType="click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fade">
                                      <p:cBhvr>
                                        <p:cTn id="57" dur="500"/>
                                        <p:tgtEl>
                                          <p:spTgt spid="5"/>
                                        </p:tgtEl>
                                      </p:cBhvr>
                                    </p:animEffect>
                                  </p:childTnLst>
                                </p:cTn>
                              </p:par>
                            </p:childTnLst>
                          </p:cTn>
                        </p:par>
                      </p:childTnLst>
                    </p:cTn>
                  </p:par>
                  <p:par>
                    <p:cTn id="58" fill="hold">
                      <p:stCondLst>
                        <p:cond delay="indefinite"/>
                      </p:stCondLst>
                      <p:childTnLst>
                        <p:par>
                          <p:cTn id="59" fill="hold">
                            <p:stCondLst>
                              <p:cond delay="0"/>
                            </p:stCondLst>
                            <p:childTnLst>
                              <p:par>
                                <p:cTn id="60" presetID="26" presetClass="emph" presetSubtype="0" fill="hold" nodeType="clickEffect">
                                  <p:stCondLst>
                                    <p:cond delay="0"/>
                                  </p:stCondLst>
                                  <p:childTnLst>
                                    <p:animEffect transition="out" filter="fade">
                                      <p:cBhvr>
                                        <p:cTn id="61" dur="500" tmFilter="0, 0; .2, .5; .8, .5; 1, 0"/>
                                        <p:tgtEl>
                                          <p:spTgt spid="178"/>
                                        </p:tgtEl>
                                      </p:cBhvr>
                                    </p:animEffect>
                                    <p:animScale>
                                      <p:cBhvr>
                                        <p:cTn id="62" dur="250" autoRev="1" fill="hold"/>
                                        <p:tgtEl>
                                          <p:spTgt spid="178"/>
                                        </p:tgtEl>
                                      </p:cBhvr>
                                      <p:by x="105000" y="105000"/>
                                    </p:animScale>
                                  </p:childTnLst>
                                </p:cTn>
                              </p:par>
                              <p:par>
                                <p:cTn id="63" presetID="26" presetClass="emph" presetSubtype="0" fill="hold" nodeType="withEffect">
                                  <p:stCondLst>
                                    <p:cond delay="0"/>
                                  </p:stCondLst>
                                  <p:childTnLst>
                                    <p:animEffect transition="out" filter="fade">
                                      <p:cBhvr>
                                        <p:cTn id="64" dur="500" tmFilter="0, 0; .2, .5; .8, .5; 1, 0"/>
                                        <p:tgtEl>
                                          <p:spTgt spid="241"/>
                                        </p:tgtEl>
                                      </p:cBhvr>
                                    </p:animEffect>
                                    <p:animScale>
                                      <p:cBhvr>
                                        <p:cTn id="65" dur="250" autoRev="1" fill="hold"/>
                                        <p:tgtEl>
                                          <p:spTgt spid="241"/>
                                        </p:tgtEl>
                                      </p:cBhvr>
                                      <p:by x="105000" y="105000"/>
                                    </p:animScale>
                                  </p:childTnLst>
                                </p:cTn>
                              </p:par>
                              <p:par>
                                <p:cTn id="66" presetID="26" presetClass="emph" presetSubtype="0" fill="hold" nodeType="withEffect">
                                  <p:stCondLst>
                                    <p:cond delay="0"/>
                                  </p:stCondLst>
                                  <p:childTnLst>
                                    <p:animEffect transition="out" filter="fade">
                                      <p:cBhvr>
                                        <p:cTn id="67" dur="500" tmFilter="0, 0; .2, .5; .8, .5; 1, 0"/>
                                        <p:tgtEl>
                                          <p:spTgt spid="303"/>
                                        </p:tgtEl>
                                      </p:cBhvr>
                                    </p:animEffect>
                                    <p:animScale>
                                      <p:cBhvr>
                                        <p:cTn id="68" dur="250" autoRev="1" fill="hold"/>
                                        <p:tgtEl>
                                          <p:spTgt spid="303"/>
                                        </p:tgtEl>
                                      </p:cBhvr>
                                      <p:by x="105000" y="105000"/>
                                    </p:animScale>
                                  </p:childTnLst>
                                </p:cTn>
                              </p:par>
                              <p:par>
                                <p:cTn id="69" presetID="26" presetClass="emph" presetSubtype="0" fill="hold" nodeType="withEffect">
                                  <p:stCondLst>
                                    <p:cond delay="0"/>
                                  </p:stCondLst>
                                  <p:childTnLst>
                                    <p:animEffect transition="out" filter="fade">
                                      <p:cBhvr>
                                        <p:cTn id="70" dur="500" tmFilter="0, 0; .2, .5; .8, .5; 1, 0"/>
                                        <p:tgtEl>
                                          <p:spTgt spid="489"/>
                                        </p:tgtEl>
                                      </p:cBhvr>
                                    </p:animEffect>
                                    <p:animScale>
                                      <p:cBhvr>
                                        <p:cTn id="71" dur="250" autoRev="1" fill="hold"/>
                                        <p:tgtEl>
                                          <p:spTgt spid="489"/>
                                        </p:tgtEl>
                                      </p:cBhvr>
                                      <p:by x="105000" y="105000"/>
                                    </p:animScale>
                                  </p:childTnLst>
                                </p:cTn>
                              </p:par>
                              <p:par>
                                <p:cTn id="72" presetID="26" presetClass="emph" presetSubtype="0" fill="hold" nodeType="withEffect">
                                  <p:stCondLst>
                                    <p:cond delay="0"/>
                                  </p:stCondLst>
                                  <p:childTnLst>
                                    <p:animEffect transition="out" filter="fade">
                                      <p:cBhvr>
                                        <p:cTn id="73" dur="500" tmFilter="0, 0; .2, .5; .8, .5; 1, 0"/>
                                        <p:tgtEl>
                                          <p:spTgt spid="551"/>
                                        </p:tgtEl>
                                      </p:cBhvr>
                                    </p:animEffect>
                                    <p:animScale>
                                      <p:cBhvr>
                                        <p:cTn id="74" dur="250" autoRev="1" fill="hold"/>
                                        <p:tgtEl>
                                          <p:spTgt spid="551"/>
                                        </p:tgtEl>
                                      </p:cBhvr>
                                      <p:by x="105000" y="105000"/>
                                    </p:animScale>
                                  </p:childTnLst>
                                </p:cTn>
                              </p:par>
                              <p:par>
                                <p:cTn id="75" presetID="26" presetClass="emph" presetSubtype="0" fill="hold" nodeType="withEffect">
                                  <p:stCondLst>
                                    <p:cond delay="0"/>
                                  </p:stCondLst>
                                  <p:childTnLst>
                                    <p:animEffect transition="out" filter="fade">
                                      <p:cBhvr>
                                        <p:cTn id="76" dur="500" tmFilter="0, 0; .2, .5; .8, .5; 1, 0"/>
                                        <p:tgtEl>
                                          <p:spTgt spid="613"/>
                                        </p:tgtEl>
                                      </p:cBhvr>
                                    </p:animEffect>
                                    <p:animScale>
                                      <p:cBhvr>
                                        <p:cTn id="77" dur="250" autoRev="1" fill="hold"/>
                                        <p:tgtEl>
                                          <p:spTgt spid="613"/>
                                        </p:tgtEl>
                                      </p:cBhvr>
                                      <p:by x="105000" y="105000"/>
                                    </p:animScale>
                                  </p:childTnLst>
                                </p:cTn>
                              </p:par>
                              <p:par>
                                <p:cTn id="78" presetID="26" presetClass="emph" presetSubtype="0" fill="hold" nodeType="withEffect">
                                  <p:stCondLst>
                                    <p:cond delay="0"/>
                                  </p:stCondLst>
                                  <p:childTnLst>
                                    <p:animEffect transition="out" filter="fade">
                                      <p:cBhvr>
                                        <p:cTn id="79" dur="500" tmFilter="0, 0; .2, .5; .8, .5; 1, 0"/>
                                        <p:tgtEl>
                                          <p:spTgt spid="737"/>
                                        </p:tgtEl>
                                      </p:cBhvr>
                                    </p:animEffect>
                                    <p:animScale>
                                      <p:cBhvr>
                                        <p:cTn id="80" dur="250" autoRev="1" fill="hold"/>
                                        <p:tgtEl>
                                          <p:spTgt spid="737"/>
                                        </p:tgtEl>
                                      </p:cBhvr>
                                      <p:by x="105000" y="105000"/>
                                    </p:animScale>
                                  </p:childTnLst>
                                </p:cTn>
                              </p:par>
                              <p:par>
                                <p:cTn id="81" presetID="26" presetClass="emph" presetSubtype="0" fill="hold" nodeType="withEffect">
                                  <p:stCondLst>
                                    <p:cond delay="0"/>
                                  </p:stCondLst>
                                  <p:childTnLst>
                                    <p:animEffect transition="out" filter="fade">
                                      <p:cBhvr>
                                        <p:cTn id="82" dur="500" tmFilter="0, 0; .2, .5; .8, .5; 1, 0"/>
                                        <p:tgtEl>
                                          <p:spTgt spid="861"/>
                                        </p:tgtEl>
                                      </p:cBhvr>
                                    </p:animEffect>
                                    <p:animScale>
                                      <p:cBhvr>
                                        <p:cTn id="83" dur="250" autoRev="1" fill="hold"/>
                                        <p:tgtEl>
                                          <p:spTgt spid="861"/>
                                        </p:tgtEl>
                                      </p:cBhvr>
                                      <p:by x="105000" y="105000"/>
                                    </p:animScale>
                                  </p:childTnLst>
                                </p:cTn>
                              </p:par>
                              <p:par>
                                <p:cTn id="84" presetID="26" presetClass="emph" presetSubtype="0" fill="hold" nodeType="withEffect">
                                  <p:stCondLst>
                                    <p:cond delay="0"/>
                                  </p:stCondLst>
                                  <p:childTnLst>
                                    <p:animEffect transition="out" filter="fade">
                                      <p:cBhvr>
                                        <p:cTn id="85" dur="500" tmFilter="0, 0; .2, .5; .8, .5; 1, 0"/>
                                        <p:tgtEl>
                                          <p:spTgt spid="4"/>
                                        </p:tgtEl>
                                      </p:cBhvr>
                                    </p:animEffect>
                                    <p:animScale>
                                      <p:cBhvr>
                                        <p:cTn id="86" dur="250" autoRev="1" fill="hold"/>
                                        <p:tgtEl>
                                          <p:spTgt spid="4"/>
                                        </p:tgtEl>
                                      </p:cBhvr>
                                      <p:by x="105000" y="105000"/>
                                    </p:animScale>
                                  </p:childTnLst>
                                </p:cTn>
                              </p:par>
                              <p:par>
                                <p:cTn id="87" presetID="26" presetClass="emph" presetSubtype="0" fill="hold" nodeType="withEffect">
                                  <p:stCondLst>
                                    <p:cond delay="0"/>
                                  </p:stCondLst>
                                  <p:childTnLst>
                                    <p:animEffect transition="out" filter="fade">
                                      <p:cBhvr>
                                        <p:cTn id="88" dur="500" tmFilter="0, 0; .2, .5; .8, .5; 1, 0"/>
                                        <p:tgtEl>
                                          <p:spTgt spid="799"/>
                                        </p:tgtEl>
                                      </p:cBhvr>
                                    </p:animEffect>
                                    <p:animScale>
                                      <p:cBhvr>
                                        <p:cTn id="89" dur="250" autoRev="1" fill="hold"/>
                                        <p:tgtEl>
                                          <p:spTgt spid="799"/>
                                        </p:tgtEl>
                                      </p:cBhvr>
                                      <p:by x="105000" y="105000"/>
                                    </p:animScale>
                                  </p:childTnLst>
                                </p:cTn>
                              </p:par>
                              <p:par>
                                <p:cTn id="90" presetID="26" presetClass="emph" presetSubtype="0" fill="hold" grpId="0" nodeType="withEffect">
                                  <p:stCondLst>
                                    <p:cond delay="0"/>
                                  </p:stCondLst>
                                  <p:childTnLst>
                                    <p:animEffect transition="out" filter="fade">
                                      <p:cBhvr>
                                        <p:cTn id="91" dur="500" tmFilter="0, 0; .2, .5; .8, .5; 1, 0"/>
                                        <p:tgtEl>
                                          <p:spTgt spid="5"/>
                                        </p:tgtEl>
                                      </p:cBhvr>
                                    </p:animEffect>
                                    <p:animScale>
                                      <p:cBhvr>
                                        <p:cTn id="92" dur="250" autoRev="1" fill="hold"/>
                                        <p:tgtEl>
                                          <p:spTgt spid="5"/>
                                        </p:tgtEl>
                                      </p:cBhvr>
                                      <p:by x="105000" y="105000"/>
                                    </p:animScale>
                                  </p:childTnLst>
                                </p:cTn>
                              </p:par>
                            </p:childTnLst>
                          </p:cTn>
                        </p:par>
                      </p:childTnLst>
                    </p:cTn>
                  </p:par>
                  <p:par>
                    <p:cTn id="93" fill="hold">
                      <p:stCondLst>
                        <p:cond delay="indefinite"/>
                      </p:stCondLst>
                      <p:childTnLst>
                        <p:par>
                          <p:cTn id="94" fill="hold">
                            <p:stCondLst>
                              <p:cond delay="0"/>
                            </p:stCondLst>
                            <p:childTnLst>
                              <p:par>
                                <p:cTn id="95" presetID="26" presetClass="emph" presetSubtype="0" fill="hold" nodeType="clickEffect">
                                  <p:stCondLst>
                                    <p:cond delay="0"/>
                                  </p:stCondLst>
                                  <p:childTnLst>
                                    <p:animEffect transition="out" filter="fade">
                                      <p:cBhvr>
                                        <p:cTn id="96" dur="500" tmFilter="0, 0; .2, .5; .8, .5; 1, 0"/>
                                        <p:tgtEl>
                                          <p:spTgt spid="427"/>
                                        </p:tgtEl>
                                      </p:cBhvr>
                                    </p:animEffect>
                                    <p:animScale>
                                      <p:cBhvr>
                                        <p:cTn id="97" dur="250" autoRev="1" fill="hold"/>
                                        <p:tgtEl>
                                          <p:spTgt spid="427"/>
                                        </p:tgtEl>
                                      </p:cBhvr>
                                      <p:by x="105000" y="105000"/>
                                    </p:animScale>
                                  </p:childTnLst>
                                </p:cTn>
                              </p:par>
                            </p:childTnLst>
                          </p:cTn>
                        </p:par>
                      </p:childTnLst>
                    </p:cTn>
                  </p:par>
                  <p:par>
                    <p:cTn id="98" fill="hold">
                      <p:stCondLst>
                        <p:cond delay="indefinite"/>
                      </p:stCondLst>
                      <p:childTnLst>
                        <p:par>
                          <p:cTn id="99" fill="hold">
                            <p:stCondLst>
                              <p:cond delay="0"/>
                            </p:stCondLst>
                            <p:childTnLst>
                              <p:par>
                                <p:cTn id="100" presetID="26" presetClass="emph" presetSubtype="0" fill="hold" nodeType="clickEffect">
                                  <p:stCondLst>
                                    <p:cond delay="0"/>
                                  </p:stCondLst>
                                  <p:childTnLst>
                                    <p:animEffect transition="out" filter="fade">
                                      <p:cBhvr>
                                        <p:cTn id="101" dur="500" tmFilter="0, 0; .2, .5; .8, .5; 1, 0"/>
                                        <p:tgtEl>
                                          <p:spTgt spid="179"/>
                                        </p:tgtEl>
                                      </p:cBhvr>
                                    </p:animEffect>
                                    <p:animScale>
                                      <p:cBhvr>
                                        <p:cTn id="102" dur="250" autoRev="1" fill="hold"/>
                                        <p:tgtEl>
                                          <p:spTgt spid="179"/>
                                        </p:tgtEl>
                                      </p:cBhvr>
                                      <p:by x="105000" y="105000"/>
                                    </p:animScale>
                                  </p:childTnLst>
                                </p:cTn>
                              </p:par>
                            </p:childTnLst>
                          </p:cTn>
                        </p:par>
                      </p:childTnLst>
                    </p:cTn>
                  </p:par>
                  <p:par>
                    <p:cTn id="103" fill="hold">
                      <p:stCondLst>
                        <p:cond delay="indefinite"/>
                      </p:stCondLst>
                      <p:childTnLst>
                        <p:par>
                          <p:cTn id="104" fill="hold">
                            <p:stCondLst>
                              <p:cond delay="0"/>
                            </p:stCondLst>
                            <p:childTnLst>
                              <p:par>
                                <p:cTn id="105" presetID="26" presetClass="emph" presetSubtype="0" fill="hold" nodeType="clickEffect">
                                  <p:stCondLst>
                                    <p:cond delay="0"/>
                                  </p:stCondLst>
                                  <p:childTnLst>
                                    <p:animEffect transition="out" filter="fade">
                                      <p:cBhvr>
                                        <p:cTn id="106" dur="500" tmFilter="0, 0; .2, .5; .8, .5; 1, 0"/>
                                        <p:tgtEl>
                                          <p:spTgt spid="923"/>
                                        </p:tgtEl>
                                      </p:cBhvr>
                                    </p:animEffect>
                                    <p:animScale>
                                      <p:cBhvr>
                                        <p:cTn id="107" dur="250" autoRev="1" fill="hold"/>
                                        <p:tgtEl>
                                          <p:spTgt spid="923"/>
                                        </p:tgtEl>
                                      </p:cBhvr>
                                      <p:by x="105000" y="105000"/>
                                    </p:animScale>
                                  </p:childTnLst>
                                </p:cTn>
                              </p:par>
                            </p:childTnLst>
                          </p:cTn>
                        </p:par>
                      </p:childTnLst>
                    </p:cTn>
                  </p:par>
                  <p:par>
                    <p:cTn id="108" fill="hold">
                      <p:stCondLst>
                        <p:cond delay="indefinite"/>
                      </p:stCondLst>
                      <p:childTnLst>
                        <p:par>
                          <p:cTn id="109" fill="hold">
                            <p:stCondLst>
                              <p:cond delay="0"/>
                            </p:stCondLst>
                            <p:childTnLst>
                              <p:par>
                                <p:cTn id="110" presetID="26" presetClass="emph" presetSubtype="0" fill="hold" nodeType="clickEffect">
                                  <p:stCondLst>
                                    <p:cond delay="0"/>
                                  </p:stCondLst>
                                  <p:childTnLst>
                                    <p:animEffect transition="out" filter="fade">
                                      <p:cBhvr>
                                        <p:cTn id="111" dur="500" tmFilter="0, 0; .2, .5; .8, .5; 1, 0"/>
                                        <p:tgtEl>
                                          <p:spTgt spid="935"/>
                                        </p:tgtEl>
                                      </p:cBhvr>
                                    </p:animEffect>
                                    <p:animScale>
                                      <p:cBhvr>
                                        <p:cTn id="112" dur="250" autoRev="1" fill="hold"/>
                                        <p:tgtEl>
                                          <p:spTgt spid="935"/>
                                        </p:tgtEl>
                                      </p:cBhvr>
                                      <p:by x="105000" y="105000"/>
                                    </p:animScale>
                                  </p:childTnLst>
                                </p:cTn>
                              </p:par>
                            </p:childTnLst>
                          </p:cTn>
                        </p:par>
                      </p:childTnLst>
                    </p:cTn>
                  </p:par>
                  <p:par>
                    <p:cTn id="113" fill="hold">
                      <p:stCondLst>
                        <p:cond delay="indefinite"/>
                      </p:stCondLst>
                      <p:childTnLst>
                        <p:par>
                          <p:cTn id="114" fill="hold">
                            <p:stCondLst>
                              <p:cond delay="0"/>
                            </p:stCondLst>
                            <p:childTnLst>
                              <p:par>
                                <p:cTn id="115" presetID="26" presetClass="emph" presetSubtype="0" fill="hold" nodeType="clickEffect">
                                  <p:stCondLst>
                                    <p:cond delay="0"/>
                                  </p:stCondLst>
                                  <p:childTnLst>
                                    <p:animEffect transition="out" filter="fade">
                                      <p:cBhvr>
                                        <p:cTn id="116" dur="500" tmFilter="0, 0; .2, .5; .8, .5; 1, 0"/>
                                        <p:tgtEl>
                                          <p:spTgt spid="929"/>
                                        </p:tgtEl>
                                      </p:cBhvr>
                                    </p:animEffect>
                                    <p:animScale>
                                      <p:cBhvr>
                                        <p:cTn id="117" dur="250" autoRev="1" fill="hold"/>
                                        <p:tgtEl>
                                          <p:spTgt spid="929"/>
                                        </p:tgtEl>
                                      </p:cBhvr>
                                      <p:by x="105000" y="105000"/>
                                    </p:animScale>
                                  </p:childTnLst>
                                </p:cTn>
                              </p:par>
                            </p:childTnLst>
                          </p:cTn>
                        </p:par>
                      </p:childTnLst>
                    </p:cTn>
                  </p:par>
                  <p:par>
                    <p:cTn id="118" fill="hold">
                      <p:stCondLst>
                        <p:cond delay="indefinite"/>
                      </p:stCondLst>
                      <p:childTnLst>
                        <p:par>
                          <p:cTn id="119" fill="hold">
                            <p:stCondLst>
                              <p:cond delay="0"/>
                            </p:stCondLst>
                            <p:childTnLst>
                              <p:par>
                                <p:cTn id="120" presetID="26" presetClass="emph" presetSubtype="0" fill="hold" nodeType="clickEffect">
                                  <p:stCondLst>
                                    <p:cond delay="0"/>
                                  </p:stCondLst>
                                  <p:childTnLst>
                                    <p:animEffect transition="out" filter="fade">
                                      <p:cBhvr>
                                        <p:cTn id="121" dur="500" tmFilter="0, 0; .2, .5; .8, .5; 1, 0"/>
                                        <p:tgtEl>
                                          <p:spTgt spid="941"/>
                                        </p:tgtEl>
                                      </p:cBhvr>
                                    </p:animEffect>
                                    <p:animScale>
                                      <p:cBhvr>
                                        <p:cTn id="122" dur="250" autoRev="1" fill="hold"/>
                                        <p:tgtEl>
                                          <p:spTgt spid="941"/>
                                        </p:tgtEl>
                                      </p:cBhvr>
                                      <p:by x="105000" y="105000"/>
                                    </p:animScale>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grpId="0" nodeType="clickEffect">
                                  <p:stCondLst>
                                    <p:cond delay="0"/>
                                  </p:stCondLst>
                                  <p:iterate type="lt">
                                    <p:tmAbs val="80"/>
                                  </p:iterate>
                                  <p:childTnLst>
                                    <p:set>
                                      <p:cBhvr>
                                        <p:cTn id="126" dur="1" fill="hold">
                                          <p:stCondLst>
                                            <p:cond delay="0"/>
                                          </p:stCondLst>
                                        </p:cTn>
                                        <p:tgtEl>
                                          <p:spTgt spid="954"/>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ntr" presetSubtype="0" fill="hold" grpId="0" nodeType="clickEffect">
                                  <p:stCondLst>
                                    <p:cond delay="0"/>
                                  </p:stCondLst>
                                  <p:childTnLst>
                                    <p:set>
                                      <p:cBhvr>
                                        <p:cTn id="130" dur="1" fill="hold">
                                          <p:stCondLst>
                                            <p:cond delay="0"/>
                                          </p:stCondLst>
                                        </p:cTn>
                                        <p:tgtEl>
                                          <p:spTgt spid="957"/>
                                        </p:tgtEl>
                                        <p:attrNameLst>
                                          <p:attrName>style.visibility</p:attrName>
                                        </p:attrNameLst>
                                      </p:cBhvr>
                                      <p:to>
                                        <p:strVal val="visible"/>
                                      </p:to>
                                    </p:set>
                                  </p:childTnLst>
                                </p:cTn>
                              </p:par>
                            </p:childTnLst>
                          </p:cTn>
                        </p:par>
                      </p:childTnLst>
                    </p:cTn>
                  </p:par>
                  <p:par>
                    <p:cTn id="131" fill="hold">
                      <p:stCondLst>
                        <p:cond delay="indefinite"/>
                      </p:stCondLst>
                      <p:childTnLst>
                        <p:par>
                          <p:cTn id="132" fill="hold">
                            <p:stCondLst>
                              <p:cond delay="0"/>
                            </p:stCondLst>
                            <p:childTnLst>
                              <p:par>
                                <p:cTn id="133" presetID="26" presetClass="emph" presetSubtype="0" fill="hold" grpId="2" nodeType="clickEffect">
                                  <p:stCondLst>
                                    <p:cond delay="0"/>
                                  </p:stCondLst>
                                  <p:childTnLst>
                                    <p:animEffect transition="out" filter="fade">
                                      <p:cBhvr>
                                        <p:cTn id="134" dur="500" tmFilter="0, 0; .2, .5; .8, .5; 1, 0"/>
                                        <p:tgtEl>
                                          <p:spTgt spid="5"/>
                                        </p:tgtEl>
                                      </p:cBhvr>
                                    </p:animEffect>
                                    <p:animScale>
                                      <p:cBhvr>
                                        <p:cTn id="135" dur="250" autoRev="1" fill="hold"/>
                                        <p:tgtEl>
                                          <p:spTgt spid="5"/>
                                        </p:tgtEl>
                                      </p:cBhvr>
                                      <p:by x="105000" y="105000"/>
                                    </p:animScale>
                                  </p:childTnLst>
                                </p:cTn>
                              </p:par>
                              <p:par>
                                <p:cTn id="136" presetID="26" presetClass="emph" presetSubtype="0" fill="hold" nodeType="withEffect">
                                  <p:stCondLst>
                                    <p:cond delay="0"/>
                                  </p:stCondLst>
                                  <p:childTnLst>
                                    <p:animEffect transition="out" filter="fade">
                                      <p:cBhvr>
                                        <p:cTn id="137" dur="500" tmFilter="0, 0; .2, .5; .8, .5; 1, 0"/>
                                        <p:tgtEl>
                                          <p:spTgt spid="178"/>
                                        </p:tgtEl>
                                      </p:cBhvr>
                                    </p:animEffect>
                                    <p:animScale>
                                      <p:cBhvr>
                                        <p:cTn id="138" dur="250" autoRev="1" fill="hold"/>
                                        <p:tgtEl>
                                          <p:spTgt spid="178"/>
                                        </p:tgtEl>
                                      </p:cBhvr>
                                      <p:by x="105000" y="105000"/>
                                    </p:animScale>
                                  </p:childTnLst>
                                </p:cTn>
                              </p:par>
                              <p:par>
                                <p:cTn id="139" presetID="26" presetClass="emph" presetSubtype="0" fill="hold" nodeType="withEffect">
                                  <p:stCondLst>
                                    <p:cond delay="0"/>
                                  </p:stCondLst>
                                  <p:childTnLst>
                                    <p:animEffect transition="out" filter="fade">
                                      <p:cBhvr>
                                        <p:cTn id="140" dur="500" tmFilter="0, 0; .2, .5; .8, .5; 1, 0"/>
                                        <p:tgtEl>
                                          <p:spTgt spid="241"/>
                                        </p:tgtEl>
                                      </p:cBhvr>
                                    </p:animEffect>
                                    <p:animScale>
                                      <p:cBhvr>
                                        <p:cTn id="141" dur="250" autoRev="1" fill="hold"/>
                                        <p:tgtEl>
                                          <p:spTgt spid="241"/>
                                        </p:tgtEl>
                                      </p:cBhvr>
                                      <p:by x="105000" y="105000"/>
                                    </p:animScale>
                                  </p:childTnLst>
                                </p:cTn>
                              </p:par>
                              <p:par>
                                <p:cTn id="142" presetID="26" presetClass="emph" presetSubtype="0" fill="hold" nodeType="withEffect">
                                  <p:stCondLst>
                                    <p:cond delay="0"/>
                                  </p:stCondLst>
                                  <p:childTnLst>
                                    <p:animEffect transition="out" filter="fade">
                                      <p:cBhvr>
                                        <p:cTn id="143" dur="500" tmFilter="0, 0; .2, .5; .8, .5; 1, 0"/>
                                        <p:tgtEl>
                                          <p:spTgt spid="303"/>
                                        </p:tgtEl>
                                      </p:cBhvr>
                                    </p:animEffect>
                                    <p:animScale>
                                      <p:cBhvr>
                                        <p:cTn id="144" dur="250" autoRev="1" fill="hold"/>
                                        <p:tgtEl>
                                          <p:spTgt spid="303"/>
                                        </p:tgtEl>
                                      </p:cBhvr>
                                      <p:by x="105000" y="105000"/>
                                    </p:animScale>
                                  </p:childTnLst>
                                </p:cTn>
                              </p:par>
                              <p:par>
                                <p:cTn id="145" presetID="26" presetClass="emph" presetSubtype="0" fill="hold" nodeType="withEffect">
                                  <p:stCondLst>
                                    <p:cond delay="0"/>
                                  </p:stCondLst>
                                  <p:childTnLst>
                                    <p:animEffect transition="out" filter="fade">
                                      <p:cBhvr>
                                        <p:cTn id="146" dur="500" tmFilter="0, 0; .2, .5; .8, .5; 1, 0"/>
                                        <p:tgtEl>
                                          <p:spTgt spid="489"/>
                                        </p:tgtEl>
                                      </p:cBhvr>
                                    </p:animEffect>
                                    <p:animScale>
                                      <p:cBhvr>
                                        <p:cTn id="147" dur="250" autoRev="1" fill="hold"/>
                                        <p:tgtEl>
                                          <p:spTgt spid="489"/>
                                        </p:tgtEl>
                                      </p:cBhvr>
                                      <p:by x="105000" y="105000"/>
                                    </p:animScale>
                                  </p:childTnLst>
                                </p:cTn>
                              </p:par>
                              <p:par>
                                <p:cTn id="148" presetID="26" presetClass="emph" presetSubtype="0" fill="hold" nodeType="withEffect">
                                  <p:stCondLst>
                                    <p:cond delay="0"/>
                                  </p:stCondLst>
                                  <p:childTnLst>
                                    <p:animEffect transition="out" filter="fade">
                                      <p:cBhvr>
                                        <p:cTn id="149" dur="500" tmFilter="0, 0; .2, .5; .8, .5; 1, 0"/>
                                        <p:tgtEl>
                                          <p:spTgt spid="551"/>
                                        </p:tgtEl>
                                      </p:cBhvr>
                                    </p:animEffect>
                                    <p:animScale>
                                      <p:cBhvr>
                                        <p:cTn id="150" dur="250" autoRev="1" fill="hold"/>
                                        <p:tgtEl>
                                          <p:spTgt spid="551"/>
                                        </p:tgtEl>
                                      </p:cBhvr>
                                      <p:by x="105000" y="105000"/>
                                    </p:animScale>
                                  </p:childTnLst>
                                </p:cTn>
                              </p:par>
                              <p:par>
                                <p:cTn id="151" presetID="26" presetClass="emph" presetSubtype="0" fill="hold" nodeType="withEffect">
                                  <p:stCondLst>
                                    <p:cond delay="0"/>
                                  </p:stCondLst>
                                  <p:childTnLst>
                                    <p:animEffect transition="out" filter="fade">
                                      <p:cBhvr>
                                        <p:cTn id="152" dur="500" tmFilter="0, 0; .2, .5; .8, .5; 1, 0"/>
                                        <p:tgtEl>
                                          <p:spTgt spid="613"/>
                                        </p:tgtEl>
                                      </p:cBhvr>
                                    </p:animEffect>
                                    <p:animScale>
                                      <p:cBhvr>
                                        <p:cTn id="153" dur="250" autoRev="1" fill="hold"/>
                                        <p:tgtEl>
                                          <p:spTgt spid="613"/>
                                        </p:tgtEl>
                                      </p:cBhvr>
                                      <p:by x="105000" y="105000"/>
                                    </p:animScale>
                                  </p:childTnLst>
                                </p:cTn>
                              </p:par>
                              <p:par>
                                <p:cTn id="154" presetID="26" presetClass="emph" presetSubtype="0" fill="hold" nodeType="withEffect">
                                  <p:stCondLst>
                                    <p:cond delay="0"/>
                                  </p:stCondLst>
                                  <p:childTnLst>
                                    <p:animEffect transition="out" filter="fade">
                                      <p:cBhvr>
                                        <p:cTn id="155" dur="500" tmFilter="0, 0; .2, .5; .8, .5; 1, 0"/>
                                        <p:tgtEl>
                                          <p:spTgt spid="737"/>
                                        </p:tgtEl>
                                      </p:cBhvr>
                                    </p:animEffect>
                                    <p:animScale>
                                      <p:cBhvr>
                                        <p:cTn id="156" dur="250" autoRev="1" fill="hold"/>
                                        <p:tgtEl>
                                          <p:spTgt spid="737"/>
                                        </p:tgtEl>
                                      </p:cBhvr>
                                      <p:by x="105000" y="105000"/>
                                    </p:animScale>
                                  </p:childTnLst>
                                </p:cTn>
                              </p:par>
                              <p:par>
                                <p:cTn id="157" presetID="26" presetClass="emph" presetSubtype="0" fill="hold" nodeType="withEffect">
                                  <p:stCondLst>
                                    <p:cond delay="0"/>
                                  </p:stCondLst>
                                  <p:childTnLst>
                                    <p:animEffect transition="out" filter="fade">
                                      <p:cBhvr>
                                        <p:cTn id="158" dur="500" tmFilter="0, 0; .2, .5; .8, .5; 1, 0"/>
                                        <p:tgtEl>
                                          <p:spTgt spid="861"/>
                                        </p:tgtEl>
                                      </p:cBhvr>
                                    </p:animEffect>
                                    <p:animScale>
                                      <p:cBhvr>
                                        <p:cTn id="159" dur="250" autoRev="1" fill="hold"/>
                                        <p:tgtEl>
                                          <p:spTgt spid="861"/>
                                        </p:tgtEl>
                                      </p:cBhvr>
                                      <p:by x="105000" y="105000"/>
                                    </p:animScale>
                                  </p:childTnLst>
                                </p:cTn>
                              </p:par>
                              <p:par>
                                <p:cTn id="160" presetID="26" presetClass="emph" presetSubtype="0" fill="hold" nodeType="withEffect">
                                  <p:stCondLst>
                                    <p:cond delay="0"/>
                                  </p:stCondLst>
                                  <p:childTnLst>
                                    <p:animEffect transition="out" filter="fade">
                                      <p:cBhvr>
                                        <p:cTn id="161" dur="500" tmFilter="0, 0; .2, .5; .8, .5; 1, 0"/>
                                        <p:tgtEl>
                                          <p:spTgt spid="4"/>
                                        </p:tgtEl>
                                      </p:cBhvr>
                                    </p:animEffect>
                                    <p:animScale>
                                      <p:cBhvr>
                                        <p:cTn id="162" dur="250" autoRev="1" fill="hold"/>
                                        <p:tgtEl>
                                          <p:spTgt spid="4"/>
                                        </p:tgtEl>
                                      </p:cBhvr>
                                      <p:by x="105000" y="105000"/>
                                    </p:animScale>
                                  </p:childTnLst>
                                </p:cTn>
                              </p:par>
                              <p:par>
                                <p:cTn id="163" presetID="26" presetClass="emph" presetSubtype="0" fill="hold" nodeType="withEffect">
                                  <p:stCondLst>
                                    <p:cond delay="0"/>
                                  </p:stCondLst>
                                  <p:childTnLst>
                                    <p:animEffect transition="out" filter="fade">
                                      <p:cBhvr>
                                        <p:cTn id="164" dur="500" tmFilter="0, 0; .2, .5; .8, .5; 1, 0"/>
                                        <p:tgtEl>
                                          <p:spTgt spid="799"/>
                                        </p:tgtEl>
                                      </p:cBhvr>
                                    </p:animEffect>
                                    <p:animScale>
                                      <p:cBhvr>
                                        <p:cTn id="165" dur="250" autoRev="1" fill="hold"/>
                                        <p:tgtEl>
                                          <p:spTgt spid="799"/>
                                        </p:tgtEl>
                                      </p:cBhvr>
                                      <p:by x="105000" y="105000"/>
                                    </p:animScale>
                                  </p:childTnLst>
                                </p:cTn>
                              </p:par>
                            </p:childTnLst>
                          </p:cTn>
                        </p:par>
                      </p:childTnLst>
                    </p:cTn>
                  </p:par>
                  <p:par>
                    <p:cTn id="166" fill="hold">
                      <p:stCondLst>
                        <p:cond delay="indefinite"/>
                      </p:stCondLst>
                      <p:childTnLst>
                        <p:par>
                          <p:cTn id="167" fill="hold">
                            <p:stCondLst>
                              <p:cond delay="0"/>
                            </p:stCondLst>
                            <p:childTnLst>
                              <p:par>
                                <p:cTn id="168" presetID="1" presetClass="entr" presetSubtype="0" fill="hold" grpId="0" nodeType="clickEffect">
                                  <p:stCondLst>
                                    <p:cond delay="0"/>
                                  </p:stCondLst>
                                  <p:childTnLst>
                                    <p:set>
                                      <p:cBhvr>
                                        <p:cTn id="169" dur="1" fill="hold">
                                          <p:stCondLst>
                                            <p:cond delay="0"/>
                                          </p:stCondLst>
                                        </p:cTn>
                                        <p:tgtEl>
                                          <p:spTgt spid="955"/>
                                        </p:tgtEl>
                                        <p:attrNameLst>
                                          <p:attrName>style.visibility</p:attrName>
                                        </p:attrNameLst>
                                      </p:cBhvr>
                                      <p:to>
                                        <p:strVal val="visible"/>
                                      </p:to>
                                    </p:set>
                                  </p:childTnLst>
                                </p:cTn>
                              </p:par>
                            </p:childTnLst>
                          </p:cTn>
                        </p:par>
                      </p:childTnLst>
                    </p:cTn>
                  </p:par>
                  <p:par>
                    <p:cTn id="170" fill="hold">
                      <p:stCondLst>
                        <p:cond delay="indefinite"/>
                      </p:stCondLst>
                      <p:childTnLst>
                        <p:par>
                          <p:cTn id="171" fill="hold">
                            <p:stCondLst>
                              <p:cond delay="0"/>
                            </p:stCondLst>
                            <p:childTnLst>
                              <p:par>
                                <p:cTn id="172" presetID="26" presetClass="emph" presetSubtype="0" fill="hold" nodeType="clickEffect">
                                  <p:stCondLst>
                                    <p:cond delay="0"/>
                                  </p:stCondLst>
                                  <p:childTnLst>
                                    <p:animEffect transition="out" filter="fade">
                                      <p:cBhvr>
                                        <p:cTn id="173" dur="500" tmFilter="0, 0; .2, .5; .8, .5; 1, 0"/>
                                        <p:tgtEl>
                                          <p:spTgt spid="427"/>
                                        </p:tgtEl>
                                      </p:cBhvr>
                                    </p:animEffect>
                                    <p:animScale>
                                      <p:cBhvr>
                                        <p:cTn id="174" dur="250" autoRev="1" fill="hold"/>
                                        <p:tgtEl>
                                          <p:spTgt spid="427"/>
                                        </p:tgtEl>
                                      </p:cBhvr>
                                      <p:by x="105000" y="105000"/>
                                    </p:animScale>
                                  </p:childTnLst>
                                </p:cTn>
                              </p:par>
                              <p:par>
                                <p:cTn id="175" presetID="26" presetClass="emph" presetSubtype="0" fill="hold" nodeType="withEffect">
                                  <p:stCondLst>
                                    <p:cond delay="0"/>
                                  </p:stCondLst>
                                  <p:childTnLst>
                                    <p:animEffect transition="out" filter="fade">
                                      <p:cBhvr>
                                        <p:cTn id="176" dur="500" tmFilter="0, 0; .2, .5; .8, .5; 1, 0"/>
                                        <p:tgtEl>
                                          <p:spTgt spid="179"/>
                                        </p:tgtEl>
                                      </p:cBhvr>
                                    </p:animEffect>
                                    <p:animScale>
                                      <p:cBhvr>
                                        <p:cTn id="177" dur="250" autoRev="1" fill="hold"/>
                                        <p:tgtEl>
                                          <p:spTgt spid="179"/>
                                        </p:tgtEl>
                                      </p:cBhvr>
                                      <p:by x="105000" y="105000"/>
                                    </p:animScale>
                                  </p:childTnLst>
                                </p:cTn>
                              </p:par>
                            </p:childTnLst>
                          </p:cTn>
                        </p:par>
                      </p:childTnLst>
                    </p:cTn>
                  </p:par>
                  <p:par>
                    <p:cTn id="178" fill="hold">
                      <p:stCondLst>
                        <p:cond delay="indefinite"/>
                      </p:stCondLst>
                      <p:childTnLst>
                        <p:par>
                          <p:cTn id="179" fill="hold">
                            <p:stCondLst>
                              <p:cond delay="0"/>
                            </p:stCondLst>
                            <p:childTnLst>
                              <p:par>
                                <p:cTn id="180" presetID="1" presetClass="entr" presetSubtype="0" fill="hold" grpId="0" nodeType="clickEffect">
                                  <p:stCondLst>
                                    <p:cond delay="0"/>
                                  </p:stCondLst>
                                  <p:childTnLst>
                                    <p:set>
                                      <p:cBhvr>
                                        <p:cTn id="181" dur="1" fill="hold">
                                          <p:stCondLst>
                                            <p:cond delay="0"/>
                                          </p:stCondLst>
                                        </p:cTn>
                                        <p:tgtEl>
                                          <p:spTgt spid="956"/>
                                        </p:tgtEl>
                                        <p:attrNameLst>
                                          <p:attrName>style.visibility</p:attrName>
                                        </p:attrNameLst>
                                      </p:cBhvr>
                                      <p:to>
                                        <p:strVal val="visible"/>
                                      </p:to>
                                    </p:set>
                                  </p:childTnLst>
                                </p:cTn>
                              </p:par>
                            </p:childTnLst>
                          </p:cTn>
                        </p:par>
                      </p:childTnLst>
                    </p:cTn>
                  </p:par>
                  <p:par>
                    <p:cTn id="182" fill="hold">
                      <p:stCondLst>
                        <p:cond delay="indefinite"/>
                      </p:stCondLst>
                      <p:childTnLst>
                        <p:par>
                          <p:cTn id="183" fill="hold">
                            <p:stCondLst>
                              <p:cond delay="0"/>
                            </p:stCondLst>
                            <p:childTnLst>
                              <p:par>
                                <p:cTn id="184" presetID="26" presetClass="emph" presetSubtype="0" fill="hold" nodeType="clickEffect">
                                  <p:stCondLst>
                                    <p:cond delay="0"/>
                                  </p:stCondLst>
                                  <p:childTnLst>
                                    <p:animEffect transition="out" filter="fade">
                                      <p:cBhvr>
                                        <p:cTn id="185" dur="500" tmFilter="0, 0; .2, .5; .8, .5; 1, 0"/>
                                        <p:tgtEl>
                                          <p:spTgt spid="923"/>
                                        </p:tgtEl>
                                      </p:cBhvr>
                                    </p:animEffect>
                                    <p:animScale>
                                      <p:cBhvr>
                                        <p:cTn id="186" dur="250" autoRev="1" fill="hold"/>
                                        <p:tgtEl>
                                          <p:spTgt spid="923"/>
                                        </p:tgtEl>
                                      </p:cBhvr>
                                      <p:by x="105000" y="105000"/>
                                    </p:animScale>
                                  </p:childTnLst>
                                </p:cTn>
                              </p:par>
                              <p:par>
                                <p:cTn id="187" presetID="26" presetClass="emph" presetSubtype="0" fill="hold" nodeType="withEffect">
                                  <p:stCondLst>
                                    <p:cond delay="0"/>
                                  </p:stCondLst>
                                  <p:childTnLst>
                                    <p:animEffect transition="out" filter="fade">
                                      <p:cBhvr>
                                        <p:cTn id="188" dur="500" tmFilter="0, 0; .2, .5; .8, .5; 1, 0"/>
                                        <p:tgtEl>
                                          <p:spTgt spid="935"/>
                                        </p:tgtEl>
                                      </p:cBhvr>
                                    </p:animEffect>
                                    <p:animScale>
                                      <p:cBhvr>
                                        <p:cTn id="189" dur="250" autoRev="1" fill="hold"/>
                                        <p:tgtEl>
                                          <p:spTgt spid="935"/>
                                        </p:tgtEl>
                                      </p:cBhvr>
                                      <p:by x="105000" y="105000"/>
                                    </p:animScale>
                                  </p:childTnLst>
                                </p:cTn>
                              </p:par>
                              <p:par>
                                <p:cTn id="190" presetID="26" presetClass="emph" presetSubtype="0" fill="hold" nodeType="withEffect">
                                  <p:stCondLst>
                                    <p:cond delay="0"/>
                                  </p:stCondLst>
                                  <p:childTnLst>
                                    <p:animEffect transition="out" filter="fade">
                                      <p:cBhvr>
                                        <p:cTn id="191" dur="500" tmFilter="0, 0; .2, .5; .8, .5; 1, 0"/>
                                        <p:tgtEl>
                                          <p:spTgt spid="929"/>
                                        </p:tgtEl>
                                      </p:cBhvr>
                                    </p:animEffect>
                                    <p:animScale>
                                      <p:cBhvr>
                                        <p:cTn id="192" dur="250" autoRev="1" fill="hold"/>
                                        <p:tgtEl>
                                          <p:spTgt spid="929"/>
                                        </p:tgtEl>
                                      </p:cBhvr>
                                      <p:by x="105000" y="105000"/>
                                    </p:animScale>
                                  </p:childTnLst>
                                </p:cTn>
                              </p:par>
                              <p:par>
                                <p:cTn id="193" presetID="26" presetClass="emph" presetSubtype="0" fill="hold" nodeType="withEffect">
                                  <p:stCondLst>
                                    <p:cond delay="0"/>
                                  </p:stCondLst>
                                  <p:childTnLst>
                                    <p:animEffect transition="out" filter="fade">
                                      <p:cBhvr>
                                        <p:cTn id="194" dur="500" tmFilter="0, 0; .2, .5; .8, .5; 1, 0"/>
                                        <p:tgtEl>
                                          <p:spTgt spid="941"/>
                                        </p:tgtEl>
                                      </p:cBhvr>
                                    </p:animEffect>
                                    <p:animScale>
                                      <p:cBhvr>
                                        <p:cTn id="195" dur="250" autoRev="1" fill="hold"/>
                                        <p:tgtEl>
                                          <p:spTgt spid="94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5" grpId="2" animBg="1"/>
      <p:bldP spid="954" grpId="0"/>
      <p:bldP spid="955" grpId="0"/>
      <p:bldP spid="956" grpId="0"/>
      <p:bldP spid="95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23891" y="1085850"/>
            <a:ext cx="2441292" cy="346783"/>
            <a:chOff x="234845" y="1085850"/>
            <a:chExt cx="2441292" cy="346783"/>
          </a:xfrm>
        </p:grpSpPr>
        <p:sp>
          <p:nvSpPr>
            <p:cNvPr id="16" name="Can 15"/>
            <p:cNvSpPr/>
            <p:nvPr/>
          </p:nvSpPr>
          <p:spPr>
            <a:xfrm>
              <a:off x="299761"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 name="Can 16"/>
            <p:cNvSpPr/>
            <p:nvPr/>
          </p:nvSpPr>
          <p:spPr>
            <a:xfrm>
              <a:off x="506332"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 name="Can 17"/>
            <p:cNvSpPr/>
            <p:nvPr/>
          </p:nvSpPr>
          <p:spPr>
            <a:xfrm>
              <a:off x="712903"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 name="Can 18"/>
            <p:cNvSpPr/>
            <p:nvPr/>
          </p:nvSpPr>
          <p:spPr>
            <a:xfrm>
              <a:off x="919474"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 name="Can 19"/>
            <p:cNvSpPr/>
            <p:nvPr/>
          </p:nvSpPr>
          <p:spPr>
            <a:xfrm>
              <a:off x="1126045"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 name="Can 20"/>
            <p:cNvSpPr/>
            <p:nvPr/>
          </p:nvSpPr>
          <p:spPr>
            <a:xfrm>
              <a:off x="1332616"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 name="Can 21"/>
            <p:cNvSpPr/>
            <p:nvPr/>
          </p:nvSpPr>
          <p:spPr>
            <a:xfrm>
              <a:off x="1539186"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 name="Can 22"/>
            <p:cNvSpPr/>
            <p:nvPr/>
          </p:nvSpPr>
          <p:spPr>
            <a:xfrm>
              <a:off x="1745757"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 name="Can 23"/>
            <p:cNvSpPr/>
            <p:nvPr/>
          </p:nvSpPr>
          <p:spPr>
            <a:xfrm>
              <a:off x="1952328"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 name="Can 24"/>
            <p:cNvSpPr/>
            <p:nvPr/>
          </p:nvSpPr>
          <p:spPr>
            <a:xfrm>
              <a:off x="2158899"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 name="Can 25"/>
            <p:cNvSpPr/>
            <p:nvPr/>
          </p:nvSpPr>
          <p:spPr>
            <a:xfrm>
              <a:off x="2365470"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27" name="Straight Connector 26"/>
            <p:cNvCxnSpPr/>
            <p:nvPr/>
          </p:nvCxnSpPr>
          <p:spPr>
            <a:xfrm>
              <a:off x="234845" y="1418202"/>
              <a:ext cx="2441292" cy="14431"/>
            </a:xfrm>
            <a:prstGeom prst="line">
              <a:avLst/>
            </a:prstGeom>
            <a:ln w="57150">
              <a:solidFill>
                <a:srgbClr val="924900"/>
              </a:solidFill>
            </a:ln>
          </p:spPr>
          <p:style>
            <a:lnRef idx="1">
              <a:schemeClr val="accent1"/>
            </a:lnRef>
            <a:fillRef idx="0">
              <a:schemeClr val="accent1"/>
            </a:fillRef>
            <a:effectRef idx="0">
              <a:schemeClr val="accent1"/>
            </a:effectRef>
            <a:fontRef idx="minor">
              <a:schemeClr val="tx1"/>
            </a:fontRef>
          </p:style>
        </p:cxnSp>
      </p:grpSp>
      <p:sp>
        <p:nvSpPr>
          <p:cNvPr id="173" name="Can 172"/>
          <p:cNvSpPr/>
          <p:nvPr/>
        </p:nvSpPr>
        <p:spPr>
          <a:xfrm>
            <a:off x="2970390" y="44005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174" name="Group 173"/>
          <p:cNvGrpSpPr/>
          <p:nvPr/>
        </p:nvGrpSpPr>
        <p:grpSpPr>
          <a:xfrm>
            <a:off x="223891" y="1562100"/>
            <a:ext cx="2441292" cy="346783"/>
            <a:chOff x="234845" y="1085850"/>
            <a:chExt cx="2441292" cy="346783"/>
          </a:xfrm>
        </p:grpSpPr>
        <p:sp>
          <p:nvSpPr>
            <p:cNvPr id="175" name="Can 174"/>
            <p:cNvSpPr/>
            <p:nvPr/>
          </p:nvSpPr>
          <p:spPr>
            <a:xfrm>
              <a:off x="299761"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 name="Can 175"/>
            <p:cNvSpPr/>
            <p:nvPr/>
          </p:nvSpPr>
          <p:spPr>
            <a:xfrm>
              <a:off x="506332"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7" name="Can 176"/>
            <p:cNvSpPr/>
            <p:nvPr/>
          </p:nvSpPr>
          <p:spPr>
            <a:xfrm>
              <a:off x="712903"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8" name="Can 177"/>
            <p:cNvSpPr/>
            <p:nvPr/>
          </p:nvSpPr>
          <p:spPr>
            <a:xfrm>
              <a:off x="919474"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9" name="Can 178"/>
            <p:cNvSpPr/>
            <p:nvPr/>
          </p:nvSpPr>
          <p:spPr>
            <a:xfrm>
              <a:off x="1126045"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 name="Can 179"/>
            <p:cNvSpPr/>
            <p:nvPr/>
          </p:nvSpPr>
          <p:spPr>
            <a:xfrm>
              <a:off x="1332616"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 name="Can 180"/>
            <p:cNvSpPr/>
            <p:nvPr/>
          </p:nvSpPr>
          <p:spPr>
            <a:xfrm>
              <a:off x="1539186"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 name="Can 181"/>
            <p:cNvSpPr/>
            <p:nvPr/>
          </p:nvSpPr>
          <p:spPr>
            <a:xfrm>
              <a:off x="1745757"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3" name="Can 182"/>
            <p:cNvSpPr/>
            <p:nvPr/>
          </p:nvSpPr>
          <p:spPr>
            <a:xfrm>
              <a:off x="1952328"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4" name="Can 183"/>
            <p:cNvSpPr/>
            <p:nvPr/>
          </p:nvSpPr>
          <p:spPr>
            <a:xfrm>
              <a:off x="2158899"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 name="Can 184"/>
            <p:cNvSpPr/>
            <p:nvPr/>
          </p:nvSpPr>
          <p:spPr>
            <a:xfrm>
              <a:off x="2365470"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186" name="Straight Connector 185"/>
            <p:cNvCxnSpPr/>
            <p:nvPr/>
          </p:nvCxnSpPr>
          <p:spPr>
            <a:xfrm>
              <a:off x="234845" y="1418202"/>
              <a:ext cx="2441292" cy="14431"/>
            </a:xfrm>
            <a:prstGeom prst="line">
              <a:avLst/>
            </a:prstGeom>
            <a:ln w="57150">
              <a:solidFill>
                <a:srgbClr val="924900"/>
              </a:solidFill>
            </a:ln>
          </p:spPr>
          <p:style>
            <a:lnRef idx="1">
              <a:schemeClr val="accent1"/>
            </a:lnRef>
            <a:fillRef idx="0">
              <a:schemeClr val="accent1"/>
            </a:fillRef>
            <a:effectRef idx="0">
              <a:schemeClr val="accent1"/>
            </a:effectRef>
            <a:fontRef idx="minor">
              <a:schemeClr val="tx1"/>
            </a:fontRef>
          </p:style>
        </p:cxnSp>
      </p:grpSp>
      <p:grpSp>
        <p:nvGrpSpPr>
          <p:cNvPr id="187" name="Group 186"/>
          <p:cNvGrpSpPr/>
          <p:nvPr/>
        </p:nvGrpSpPr>
        <p:grpSpPr>
          <a:xfrm>
            <a:off x="223891" y="2038350"/>
            <a:ext cx="2441292" cy="346783"/>
            <a:chOff x="234845" y="1085850"/>
            <a:chExt cx="2441292" cy="346783"/>
          </a:xfrm>
        </p:grpSpPr>
        <p:sp>
          <p:nvSpPr>
            <p:cNvPr id="188" name="Can 187"/>
            <p:cNvSpPr/>
            <p:nvPr/>
          </p:nvSpPr>
          <p:spPr>
            <a:xfrm>
              <a:off x="299761"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 name="Can 188"/>
            <p:cNvSpPr/>
            <p:nvPr/>
          </p:nvSpPr>
          <p:spPr>
            <a:xfrm>
              <a:off x="506332"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0" name="Can 189"/>
            <p:cNvSpPr/>
            <p:nvPr/>
          </p:nvSpPr>
          <p:spPr>
            <a:xfrm>
              <a:off x="712903"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1" name="Can 190"/>
            <p:cNvSpPr/>
            <p:nvPr/>
          </p:nvSpPr>
          <p:spPr>
            <a:xfrm>
              <a:off x="919474"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2" name="Can 191"/>
            <p:cNvSpPr/>
            <p:nvPr/>
          </p:nvSpPr>
          <p:spPr>
            <a:xfrm>
              <a:off x="1126045"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3" name="Can 192"/>
            <p:cNvSpPr/>
            <p:nvPr/>
          </p:nvSpPr>
          <p:spPr>
            <a:xfrm>
              <a:off x="1332616"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4" name="Can 193"/>
            <p:cNvSpPr/>
            <p:nvPr/>
          </p:nvSpPr>
          <p:spPr>
            <a:xfrm>
              <a:off x="1539186"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5" name="Can 194"/>
            <p:cNvSpPr/>
            <p:nvPr/>
          </p:nvSpPr>
          <p:spPr>
            <a:xfrm>
              <a:off x="1745757"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6" name="Can 195"/>
            <p:cNvSpPr/>
            <p:nvPr/>
          </p:nvSpPr>
          <p:spPr>
            <a:xfrm>
              <a:off x="1952328"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7" name="Can 196"/>
            <p:cNvSpPr/>
            <p:nvPr/>
          </p:nvSpPr>
          <p:spPr>
            <a:xfrm>
              <a:off x="2158899"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8" name="Can 197"/>
            <p:cNvSpPr/>
            <p:nvPr/>
          </p:nvSpPr>
          <p:spPr>
            <a:xfrm>
              <a:off x="2365470"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199" name="Straight Connector 198"/>
            <p:cNvCxnSpPr/>
            <p:nvPr/>
          </p:nvCxnSpPr>
          <p:spPr>
            <a:xfrm>
              <a:off x="234845" y="1418202"/>
              <a:ext cx="2441292" cy="14431"/>
            </a:xfrm>
            <a:prstGeom prst="line">
              <a:avLst/>
            </a:prstGeom>
            <a:ln w="57150">
              <a:solidFill>
                <a:srgbClr val="924900"/>
              </a:solidFill>
            </a:ln>
          </p:spPr>
          <p:style>
            <a:lnRef idx="1">
              <a:schemeClr val="accent1"/>
            </a:lnRef>
            <a:fillRef idx="0">
              <a:schemeClr val="accent1"/>
            </a:fillRef>
            <a:effectRef idx="0">
              <a:schemeClr val="accent1"/>
            </a:effectRef>
            <a:fontRef idx="minor">
              <a:schemeClr val="tx1"/>
            </a:fontRef>
          </p:style>
        </p:cxnSp>
      </p:grpSp>
      <p:grpSp>
        <p:nvGrpSpPr>
          <p:cNvPr id="200" name="Group 199"/>
          <p:cNvGrpSpPr/>
          <p:nvPr/>
        </p:nvGrpSpPr>
        <p:grpSpPr>
          <a:xfrm>
            <a:off x="223891" y="2514600"/>
            <a:ext cx="2441292" cy="346783"/>
            <a:chOff x="234845" y="1085850"/>
            <a:chExt cx="2441292" cy="346783"/>
          </a:xfrm>
        </p:grpSpPr>
        <p:sp>
          <p:nvSpPr>
            <p:cNvPr id="201" name="Can 200"/>
            <p:cNvSpPr/>
            <p:nvPr/>
          </p:nvSpPr>
          <p:spPr>
            <a:xfrm>
              <a:off x="299761"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2" name="Can 201"/>
            <p:cNvSpPr/>
            <p:nvPr/>
          </p:nvSpPr>
          <p:spPr>
            <a:xfrm>
              <a:off x="506332"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3" name="Can 202"/>
            <p:cNvSpPr/>
            <p:nvPr/>
          </p:nvSpPr>
          <p:spPr>
            <a:xfrm>
              <a:off x="712903"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4" name="Can 203"/>
            <p:cNvSpPr/>
            <p:nvPr/>
          </p:nvSpPr>
          <p:spPr>
            <a:xfrm>
              <a:off x="919474"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5" name="Can 204"/>
            <p:cNvSpPr/>
            <p:nvPr/>
          </p:nvSpPr>
          <p:spPr>
            <a:xfrm>
              <a:off x="1126045"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6" name="Can 205"/>
            <p:cNvSpPr/>
            <p:nvPr/>
          </p:nvSpPr>
          <p:spPr>
            <a:xfrm>
              <a:off x="1332616"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7" name="Can 206"/>
            <p:cNvSpPr/>
            <p:nvPr/>
          </p:nvSpPr>
          <p:spPr>
            <a:xfrm>
              <a:off x="1539186"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8" name="Can 207"/>
            <p:cNvSpPr/>
            <p:nvPr/>
          </p:nvSpPr>
          <p:spPr>
            <a:xfrm>
              <a:off x="1745757"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9" name="Can 208"/>
            <p:cNvSpPr/>
            <p:nvPr/>
          </p:nvSpPr>
          <p:spPr>
            <a:xfrm>
              <a:off x="1952328"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0" name="Can 209"/>
            <p:cNvSpPr/>
            <p:nvPr/>
          </p:nvSpPr>
          <p:spPr>
            <a:xfrm>
              <a:off x="2158899"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1" name="Can 210"/>
            <p:cNvSpPr/>
            <p:nvPr/>
          </p:nvSpPr>
          <p:spPr>
            <a:xfrm>
              <a:off x="2365470"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212" name="Straight Connector 211"/>
            <p:cNvCxnSpPr/>
            <p:nvPr/>
          </p:nvCxnSpPr>
          <p:spPr>
            <a:xfrm>
              <a:off x="234845" y="1418202"/>
              <a:ext cx="2441292" cy="14431"/>
            </a:xfrm>
            <a:prstGeom prst="line">
              <a:avLst/>
            </a:prstGeom>
            <a:ln w="57150">
              <a:solidFill>
                <a:srgbClr val="924900"/>
              </a:solidFill>
            </a:ln>
          </p:spPr>
          <p:style>
            <a:lnRef idx="1">
              <a:schemeClr val="accent1"/>
            </a:lnRef>
            <a:fillRef idx="0">
              <a:schemeClr val="accent1"/>
            </a:fillRef>
            <a:effectRef idx="0">
              <a:schemeClr val="accent1"/>
            </a:effectRef>
            <a:fontRef idx="minor">
              <a:schemeClr val="tx1"/>
            </a:fontRef>
          </p:style>
        </p:cxnSp>
      </p:grpSp>
      <p:grpSp>
        <p:nvGrpSpPr>
          <p:cNvPr id="213" name="Group 212"/>
          <p:cNvGrpSpPr/>
          <p:nvPr/>
        </p:nvGrpSpPr>
        <p:grpSpPr>
          <a:xfrm>
            <a:off x="223891" y="2990850"/>
            <a:ext cx="2441292" cy="346783"/>
            <a:chOff x="234845" y="1085850"/>
            <a:chExt cx="2441292" cy="346783"/>
          </a:xfrm>
        </p:grpSpPr>
        <p:sp>
          <p:nvSpPr>
            <p:cNvPr id="214" name="Can 213"/>
            <p:cNvSpPr/>
            <p:nvPr/>
          </p:nvSpPr>
          <p:spPr>
            <a:xfrm>
              <a:off x="299761"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5" name="Can 214"/>
            <p:cNvSpPr/>
            <p:nvPr/>
          </p:nvSpPr>
          <p:spPr>
            <a:xfrm>
              <a:off x="506332"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6" name="Can 215"/>
            <p:cNvSpPr/>
            <p:nvPr/>
          </p:nvSpPr>
          <p:spPr>
            <a:xfrm>
              <a:off x="712903"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7" name="Can 216"/>
            <p:cNvSpPr/>
            <p:nvPr/>
          </p:nvSpPr>
          <p:spPr>
            <a:xfrm>
              <a:off x="919474"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8" name="Can 217"/>
            <p:cNvSpPr/>
            <p:nvPr/>
          </p:nvSpPr>
          <p:spPr>
            <a:xfrm>
              <a:off x="1126045"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9" name="Can 218"/>
            <p:cNvSpPr/>
            <p:nvPr/>
          </p:nvSpPr>
          <p:spPr>
            <a:xfrm>
              <a:off x="1332616"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0" name="Can 219"/>
            <p:cNvSpPr/>
            <p:nvPr/>
          </p:nvSpPr>
          <p:spPr>
            <a:xfrm>
              <a:off x="1539186"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1" name="Can 220"/>
            <p:cNvSpPr/>
            <p:nvPr/>
          </p:nvSpPr>
          <p:spPr>
            <a:xfrm>
              <a:off x="1745757"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2" name="Can 221"/>
            <p:cNvSpPr/>
            <p:nvPr/>
          </p:nvSpPr>
          <p:spPr>
            <a:xfrm>
              <a:off x="1952328"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3" name="Can 222"/>
            <p:cNvSpPr/>
            <p:nvPr/>
          </p:nvSpPr>
          <p:spPr>
            <a:xfrm>
              <a:off x="2158899"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4" name="Can 223"/>
            <p:cNvSpPr/>
            <p:nvPr/>
          </p:nvSpPr>
          <p:spPr>
            <a:xfrm>
              <a:off x="2365470"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225" name="Straight Connector 224"/>
            <p:cNvCxnSpPr/>
            <p:nvPr/>
          </p:nvCxnSpPr>
          <p:spPr>
            <a:xfrm>
              <a:off x="234845" y="1418202"/>
              <a:ext cx="2441292" cy="14431"/>
            </a:xfrm>
            <a:prstGeom prst="line">
              <a:avLst/>
            </a:prstGeom>
            <a:ln w="57150">
              <a:solidFill>
                <a:srgbClr val="924900"/>
              </a:solidFill>
            </a:ln>
          </p:spPr>
          <p:style>
            <a:lnRef idx="1">
              <a:schemeClr val="accent1"/>
            </a:lnRef>
            <a:fillRef idx="0">
              <a:schemeClr val="accent1"/>
            </a:fillRef>
            <a:effectRef idx="0">
              <a:schemeClr val="accent1"/>
            </a:effectRef>
            <a:fontRef idx="minor">
              <a:schemeClr val="tx1"/>
            </a:fontRef>
          </p:style>
        </p:cxnSp>
      </p:grpSp>
      <p:grpSp>
        <p:nvGrpSpPr>
          <p:cNvPr id="226" name="Group 225"/>
          <p:cNvGrpSpPr/>
          <p:nvPr/>
        </p:nvGrpSpPr>
        <p:grpSpPr>
          <a:xfrm>
            <a:off x="223891" y="3467100"/>
            <a:ext cx="2441292" cy="346783"/>
            <a:chOff x="234845" y="1085850"/>
            <a:chExt cx="2441292" cy="346783"/>
          </a:xfrm>
        </p:grpSpPr>
        <p:sp>
          <p:nvSpPr>
            <p:cNvPr id="227" name="Can 226"/>
            <p:cNvSpPr/>
            <p:nvPr/>
          </p:nvSpPr>
          <p:spPr>
            <a:xfrm>
              <a:off x="299761"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8" name="Can 227"/>
            <p:cNvSpPr/>
            <p:nvPr/>
          </p:nvSpPr>
          <p:spPr>
            <a:xfrm>
              <a:off x="506332"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9" name="Can 228"/>
            <p:cNvSpPr/>
            <p:nvPr/>
          </p:nvSpPr>
          <p:spPr>
            <a:xfrm>
              <a:off x="712903"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0" name="Can 229"/>
            <p:cNvSpPr/>
            <p:nvPr/>
          </p:nvSpPr>
          <p:spPr>
            <a:xfrm>
              <a:off x="919474"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1" name="Can 230"/>
            <p:cNvSpPr/>
            <p:nvPr/>
          </p:nvSpPr>
          <p:spPr>
            <a:xfrm>
              <a:off x="1126045"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2" name="Can 231"/>
            <p:cNvSpPr/>
            <p:nvPr/>
          </p:nvSpPr>
          <p:spPr>
            <a:xfrm>
              <a:off x="1332616"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3" name="Can 232"/>
            <p:cNvSpPr/>
            <p:nvPr/>
          </p:nvSpPr>
          <p:spPr>
            <a:xfrm>
              <a:off x="1539186"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4" name="Can 233"/>
            <p:cNvSpPr/>
            <p:nvPr/>
          </p:nvSpPr>
          <p:spPr>
            <a:xfrm>
              <a:off x="1745757"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5" name="Can 234"/>
            <p:cNvSpPr/>
            <p:nvPr/>
          </p:nvSpPr>
          <p:spPr>
            <a:xfrm>
              <a:off x="1952328"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6" name="Can 235"/>
            <p:cNvSpPr/>
            <p:nvPr/>
          </p:nvSpPr>
          <p:spPr>
            <a:xfrm>
              <a:off x="2158899"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7" name="Can 236"/>
            <p:cNvSpPr/>
            <p:nvPr/>
          </p:nvSpPr>
          <p:spPr>
            <a:xfrm>
              <a:off x="2365470"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238" name="Straight Connector 237"/>
            <p:cNvCxnSpPr/>
            <p:nvPr/>
          </p:nvCxnSpPr>
          <p:spPr>
            <a:xfrm>
              <a:off x="234845" y="1418202"/>
              <a:ext cx="2441292" cy="14431"/>
            </a:xfrm>
            <a:prstGeom prst="line">
              <a:avLst/>
            </a:prstGeom>
            <a:ln w="57150">
              <a:solidFill>
                <a:srgbClr val="924900"/>
              </a:solidFill>
            </a:ln>
          </p:spPr>
          <p:style>
            <a:lnRef idx="1">
              <a:schemeClr val="accent1"/>
            </a:lnRef>
            <a:fillRef idx="0">
              <a:schemeClr val="accent1"/>
            </a:fillRef>
            <a:effectRef idx="0">
              <a:schemeClr val="accent1"/>
            </a:effectRef>
            <a:fontRef idx="minor">
              <a:schemeClr val="tx1"/>
            </a:fontRef>
          </p:style>
        </p:cxnSp>
      </p:grpSp>
      <p:grpSp>
        <p:nvGrpSpPr>
          <p:cNvPr id="239" name="Group 238"/>
          <p:cNvGrpSpPr/>
          <p:nvPr/>
        </p:nvGrpSpPr>
        <p:grpSpPr>
          <a:xfrm>
            <a:off x="223891" y="3943350"/>
            <a:ext cx="2441292" cy="346783"/>
            <a:chOff x="234845" y="1085850"/>
            <a:chExt cx="2441292" cy="346783"/>
          </a:xfrm>
        </p:grpSpPr>
        <p:sp>
          <p:nvSpPr>
            <p:cNvPr id="240" name="Can 239"/>
            <p:cNvSpPr/>
            <p:nvPr/>
          </p:nvSpPr>
          <p:spPr>
            <a:xfrm>
              <a:off x="299761"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1" name="Can 240"/>
            <p:cNvSpPr/>
            <p:nvPr/>
          </p:nvSpPr>
          <p:spPr>
            <a:xfrm>
              <a:off x="506332"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2" name="Can 241"/>
            <p:cNvSpPr/>
            <p:nvPr/>
          </p:nvSpPr>
          <p:spPr>
            <a:xfrm>
              <a:off x="712903"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3" name="Can 242"/>
            <p:cNvSpPr/>
            <p:nvPr/>
          </p:nvSpPr>
          <p:spPr>
            <a:xfrm>
              <a:off x="919474"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4" name="Can 243"/>
            <p:cNvSpPr/>
            <p:nvPr/>
          </p:nvSpPr>
          <p:spPr>
            <a:xfrm>
              <a:off x="1126045"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5" name="Can 244"/>
            <p:cNvSpPr/>
            <p:nvPr/>
          </p:nvSpPr>
          <p:spPr>
            <a:xfrm>
              <a:off x="1332616"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6" name="Can 245"/>
            <p:cNvSpPr/>
            <p:nvPr/>
          </p:nvSpPr>
          <p:spPr>
            <a:xfrm>
              <a:off x="1539186"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7" name="Can 246"/>
            <p:cNvSpPr/>
            <p:nvPr/>
          </p:nvSpPr>
          <p:spPr>
            <a:xfrm>
              <a:off x="1745757"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8" name="Can 247"/>
            <p:cNvSpPr/>
            <p:nvPr/>
          </p:nvSpPr>
          <p:spPr>
            <a:xfrm>
              <a:off x="1952328"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9" name="Can 248"/>
            <p:cNvSpPr/>
            <p:nvPr/>
          </p:nvSpPr>
          <p:spPr>
            <a:xfrm>
              <a:off x="2158899"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0" name="Can 249"/>
            <p:cNvSpPr/>
            <p:nvPr/>
          </p:nvSpPr>
          <p:spPr>
            <a:xfrm>
              <a:off x="2365470"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251" name="Straight Connector 250"/>
            <p:cNvCxnSpPr/>
            <p:nvPr/>
          </p:nvCxnSpPr>
          <p:spPr>
            <a:xfrm>
              <a:off x="234845" y="1418202"/>
              <a:ext cx="2441292" cy="14431"/>
            </a:xfrm>
            <a:prstGeom prst="line">
              <a:avLst/>
            </a:prstGeom>
            <a:ln w="57150">
              <a:solidFill>
                <a:srgbClr val="924900"/>
              </a:solidFill>
            </a:ln>
          </p:spPr>
          <p:style>
            <a:lnRef idx="1">
              <a:schemeClr val="accent1"/>
            </a:lnRef>
            <a:fillRef idx="0">
              <a:schemeClr val="accent1"/>
            </a:fillRef>
            <a:effectRef idx="0">
              <a:schemeClr val="accent1"/>
            </a:effectRef>
            <a:fontRef idx="minor">
              <a:schemeClr val="tx1"/>
            </a:fontRef>
          </p:style>
        </p:cxnSp>
      </p:grpSp>
      <p:grpSp>
        <p:nvGrpSpPr>
          <p:cNvPr id="252" name="Group 251"/>
          <p:cNvGrpSpPr/>
          <p:nvPr/>
        </p:nvGrpSpPr>
        <p:grpSpPr>
          <a:xfrm>
            <a:off x="2826387" y="1097489"/>
            <a:ext cx="2441292" cy="346783"/>
            <a:chOff x="234845" y="1085850"/>
            <a:chExt cx="2441292" cy="346783"/>
          </a:xfrm>
        </p:grpSpPr>
        <p:sp>
          <p:nvSpPr>
            <p:cNvPr id="253" name="Can 252"/>
            <p:cNvSpPr/>
            <p:nvPr/>
          </p:nvSpPr>
          <p:spPr>
            <a:xfrm>
              <a:off x="299761"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4" name="Can 253"/>
            <p:cNvSpPr/>
            <p:nvPr/>
          </p:nvSpPr>
          <p:spPr>
            <a:xfrm>
              <a:off x="506332"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5" name="Can 254"/>
            <p:cNvSpPr/>
            <p:nvPr/>
          </p:nvSpPr>
          <p:spPr>
            <a:xfrm>
              <a:off x="712903"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6" name="Can 255"/>
            <p:cNvSpPr/>
            <p:nvPr/>
          </p:nvSpPr>
          <p:spPr>
            <a:xfrm>
              <a:off x="919474"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7" name="Can 256"/>
            <p:cNvSpPr/>
            <p:nvPr/>
          </p:nvSpPr>
          <p:spPr>
            <a:xfrm>
              <a:off x="1126045"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8" name="Can 257"/>
            <p:cNvSpPr/>
            <p:nvPr/>
          </p:nvSpPr>
          <p:spPr>
            <a:xfrm>
              <a:off x="1332616"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9" name="Can 258"/>
            <p:cNvSpPr/>
            <p:nvPr/>
          </p:nvSpPr>
          <p:spPr>
            <a:xfrm>
              <a:off x="1539186"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0" name="Can 259"/>
            <p:cNvSpPr/>
            <p:nvPr/>
          </p:nvSpPr>
          <p:spPr>
            <a:xfrm>
              <a:off x="1745757"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1" name="Can 260"/>
            <p:cNvSpPr/>
            <p:nvPr/>
          </p:nvSpPr>
          <p:spPr>
            <a:xfrm>
              <a:off x="1952328"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2" name="Can 261"/>
            <p:cNvSpPr/>
            <p:nvPr/>
          </p:nvSpPr>
          <p:spPr>
            <a:xfrm>
              <a:off x="2158899"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3" name="Can 262"/>
            <p:cNvSpPr/>
            <p:nvPr/>
          </p:nvSpPr>
          <p:spPr>
            <a:xfrm>
              <a:off x="2365470"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264" name="Straight Connector 263"/>
            <p:cNvCxnSpPr/>
            <p:nvPr/>
          </p:nvCxnSpPr>
          <p:spPr>
            <a:xfrm>
              <a:off x="234845" y="1418202"/>
              <a:ext cx="2441292" cy="14431"/>
            </a:xfrm>
            <a:prstGeom prst="line">
              <a:avLst/>
            </a:prstGeom>
            <a:ln w="57150">
              <a:solidFill>
                <a:srgbClr val="924900"/>
              </a:solidFill>
            </a:ln>
          </p:spPr>
          <p:style>
            <a:lnRef idx="1">
              <a:schemeClr val="accent1"/>
            </a:lnRef>
            <a:fillRef idx="0">
              <a:schemeClr val="accent1"/>
            </a:fillRef>
            <a:effectRef idx="0">
              <a:schemeClr val="accent1"/>
            </a:effectRef>
            <a:fontRef idx="minor">
              <a:schemeClr val="tx1"/>
            </a:fontRef>
          </p:style>
        </p:cxnSp>
      </p:grpSp>
      <p:grpSp>
        <p:nvGrpSpPr>
          <p:cNvPr id="265" name="Group 264"/>
          <p:cNvGrpSpPr/>
          <p:nvPr/>
        </p:nvGrpSpPr>
        <p:grpSpPr>
          <a:xfrm>
            <a:off x="2826387" y="1573739"/>
            <a:ext cx="2441292" cy="346783"/>
            <a:chOff x="234845" y="1085850"/>
            <a:chExt cx="2441292" cy="346783"/>
          </a:xfrm>
        </p:grpSpPr>
        <p:sp>
          <p:nvSpPr>
            <p:cNvPr id="266" name="Can 265"/>
            <p:cNvSpPr/>
            <p:nvPr/>
          </p:nvSpPr>
          <p:spPr>
            <a:xfrm>
              <a:off x="299761"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7" name="Can 266"/>
            <p:cNvSpPr/>
            <p:nvPr/>
          </p:nvSpPr>
          <p:spPr>
            <a:xfrm>
              <a:off x="506332"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8" name="Can 267"/>
            <p:cNvSpPr/>
            <p:nvPr/>
          </p:nvSpPr>
          <p:spPr>
            <a:xfrm>
              <a:off x="712903"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9" name="Can 268"/>
            <p:cNvSpPr/>
            <p:nvPr/>
          </p:nvSpPr>
          <p:spPr>
            <a:xfrm>
              <a:off x="919474"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0" name="Can 269"/>
            <p:cNvSpPr/>
            <p:nvPr/>
          </p:nvSpPr>
          <p:spPr>
            <a:xfrm>
              <a:off x="1126045"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1" name="Can 270"/>
            <p:cNvSpPr/>
            <p:nvPr/>
          </p:nvSpPr>
          <p:spPr>
            <a:xfrm>
              <a:off x="1332616"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2" name="Can 271"/>
            <p:cNvSpPr/>
            <p:nvPr/>
          </p:nvSpPr>
          <p:spPr>
            <a:xfrm>
              <a:off x="1539186"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3" name="Can 272"/>
            <p:cNvSpPr/>
            <p:nvPr/>
          </p:nvSpPr>
          <p:spPr>
            <a:xfrm>
              <a:off x="1745757"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4" name="Can 273"/>
            <p:cNvSpPr/>
            <p:nvPr/>
          </p:nvSpPr>
          <p:spPr>
            <a:xfrm>
              <a:off x="1952328"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5" name="Can 274"/>
            <p:cNvSpPr/>
            <p:nvPr/>
          </p:nvSpPr>
          <p:spPr>
            <a:xfrm>
              <a:off x="2158899"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6" name="Can 275"/>
            <p:cNvSpPr/>
            <p:nvPr/>
          </p:nvSpPr>
          <p:spPr>
            <a:xfrm>
              <a:off x="2365470"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277" name="Straight Connector 276"/>
            <p:cNvCxnSpPr/>
            <p:nvPr/>
          </p:nvCxnSpPr>
          <p:spPr>
            <a:xfrm>
              <a:off x="234845" y="1418202"/>
              <a:ext cx="2441292" cy="14431"/>
            </a:xfrm>
            <a:prstGeom prst="line">
              <a:avLst/>
            </a:prstGeom>
            <a:ln w="57150">
              <a:solidFill>
                <a:srgbClr val="924900"/>
              </a:solidFill>
            </a:ln>
          </p:spPr>
          <p:style>
            <a:lnRef idx="1">
              <a:schemeClr val="accent1"/>
            </a:lnRef>
            <a:fillRef idx="0">
              <a:schemeClr val="accent1"/>
            </a:fillRef>
            <a:effectRef idx="0">
              <a:schemeClr val="accent1"/>
            </a:effectRef>
            <a:fontRef idx="minor">
              <a:schemeClr val="tx1"/>
            </a:fontRef>
          </p:style>
        </p:cxnSp>
      </p:grpSp>
      <p:grpSp>
        <p:nvGrpSpPr>
          <p:cNvPr id="278" name="Group 277"/>
          <p:cNvGrpSpPr/>
          <p:nvPr/>
        </p:nvGrpSpPr>
        <p:grpSpPr>
          <a:xfrm>
            <a:off x="2826387" y="2049989"/>
            <a:ext cx="2441292" cy="346783"/>
            <a:chOff x="234845" y="1085850"/>
            <a:chExt cx="2441292" cy="346783"/>
          </a:xfrm>
        </p:grpSpPr>
        <p:sp>
          <p:nvSpPr>
            <p:cNvPr id="279" name="Can 278"/>
            <p:cNvSpPr/>
            <p:nvPr/>
          </p:nvSpPr>
          <p:spPr>
            <a:xfrm>
              <a:off x="299761"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0" name="Can 279"/>
            <p:cNvSpPr/>
            <p:nvPr/>
          </p:nvSpPr>
          <p:spPr>
            <a:xfrm>
              <a:off x="506332"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1" name="Can 280"/>
            <p:cNvSpPr/>
            <p:nvPr/>
          </p:nvSpPr>
          <p:spPr>
            <a:xfrm>
              <a:off x="712903"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2" name="Can 281"/>
            <p:cNvSpPr/>
            <p:nvPr/>
          </p:nvSpPr>
          <p:spPr>
            <a:xfrm>
              <a:off x="919474"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3" name="Can 282"/>
            <p:cNvSpPr/>
            <p:nvPr/>
          </p:nvSpPr>
          <p:spPr>
            <a:xfrm>
              <a:off x="1126045"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4" name="Can 283"/>
            <p:cNvSpPr/>
            <p:nvPr/>
          </p:nvSpPr>
          <p:spPr>
            <a:xfrm>
              <a:off x="1332616"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5" name="Can 284"/>
            <p:cNvSpPr/>
            <p:nvPr/>
          </p:nvSpPr>
          <p:spPr>
            <a:xfrm>
              <a:off x="1539186"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6" name="Can 285"/>
            <p:cNvSpPr/>
            <p:nvPr/>
          </p:nvSpPr>
          <p:spPr>
            <a:xfrm>
              <a:off x="1745757"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7" name="Can 286"/>
            <p:cNvSpPr/>
            <p:nvPr/>
          </p:nvSpPr>
          <p:spPr>
            <a:xfrm>
              <a:off x="1952328"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8" name="Can 287"/>
            <p:cNvSpPr/>
            <p:nvPr/>
          </p:nvSpPr>
          <p:spPr>
            <a:xfrm>
              <a:off x="2158899"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9" name="Can 288"/>
            <p:cNvSpPr/>
            <p:nvPr/>
          </p:nvSpPr>
          <p:spPr>
            <a:xfrm>
              <a:off x="2365470"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290" name="Straight Connector 289"/>
            <p:cNvCxnSpPr/>
            <p:nvPr/>
          </p:nvCxnSpPr>
          <p:spPr>
            <a:xfrm>
              <a:off x="234845" y="1418202"/>
              <a:ext cx="2441292" cy="14431"/>
            </a:xfrm>
            <a:prstGeom prst="line">
              <a:avLst/>
            </a:prstGeom>
            <a:ln w="57150">
              <a:solidFill>
                <a:srgbClr val="924900"/>
              </a:solidFill>
            </a:ln>
          </p:spPr>
          <p:style>
            <a:lnRef idx="1">
              <a:schemeClr val="accent1"/>
            </a:lnRef>
            <a:fillRef idx="0">
              <a:schemeClr val="accent1"/>
            </a:fillRef>
            <a:effectRef idx="0">
              <a:schemeClr val="accent1"/>
            </a:effectRef>
            <a:fontRef idx="minor">
              <a:schemeClr val="tx1"/>
            </a:fontRef>
          </p:style>
        </p:cxnSp>
      </p:grpSp>
      <p:grpSp>
        <p:nvGrpSpPr>
          <p:cNvPr id="291" name="Group 290"/>
          <p:cNvGrpSpPr/>
          <p:nvPr/>
        </p:nvGrpSpPr>
        <p:grpSpPr>
          <a:xfrm>
            <a:off x="2826387" y="2526239"/>
            <a:ext cx="2441292" cy="346783"/>
            <a:chOff x="234845" y="1085850"/>
            <a:chExt cx="2441292" cy="346783"/>
          </a:xfrm>
        </p:grpSpPr>
        <p:sp>
          <p:nvSpPr>
            <p:cNvPr id="292" name="Can 291"/>
            <p:cNvSpPr/>
            <p:nvPr/>
          </p:nvSpPr>
          <p:spPr>
            <a:xfrm>
              <a:off x="299761"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3" name="Can 292"/>
            <p:cNvSpPr/>
            <p:nvPr/>
          </p:nvSpPr>
          <p:spPr>
            <a:xfrm>
              <a:off x="506332"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4" name="Can 293"/>
            <p:cNvSpPr/>
            <p:nvPr/>
          </p:nvSpPr>
          <p:spPr>
            <a:xfrm>
              <a:off x="712903"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5" name="Can 294"/>
            <p:cNvSpPr/>
            <p:nvPr/>
          </p:nvSpPr>
          <p:spPr>
            <a:xfrm>
              <a:off x="919474"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6" name="Can 295"/>
            <p:cNvSpPr/>
            <p:nvPr/>
          </p:nvSpPr>
          <p:spPr>
            <a:xfrm>
              <a:off x="1126045"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7" name="Can 296"/>
            <p:cNvSpPr/>
            <p:nvPr/>
          </p:nvSpPr>
          <p:spPr>
            <a:xfrm>
              <a:off x="1332616"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8" name="Can 297"/>
            <p:cNvSpPr/>
            <p:nvPr/>
          </p:nvSpPr>
          <p:spPr>
            <a:xfrm>
              <a:off x="1539186"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9" name="Can 298"/>
            <p:cNvSpPr/>
            <p:nvPr/>
          </p:nvSpPr>
          <p:spPr>
            <a:xfrm>
              <a:off x="1745757"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0" name="Can 299"/>
            <p:cNvSpPr/>
            <p:nvPr/>
          </p:nvSpPr>
          <p:spPr>
            <a:xfrm>
              <a:off x="1952328"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1" name="Can 300"/>
            <p:cNvSpPr/>
            <p:nvPr/>
          </p:nvSpPr>
          <p:spPr>
            <a:xfrm>
              <a:off x="2158899"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2" name="Can 301"/>
            <p:cNvSpPr/>
            <p:nvPr/>
          </p:nvSpPr>
          <p:spPr>
            <a:xfrm>
              <a:off x="2365470"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303" name="Straight Connector 302"/>
            <p:cNvCxnSpPr/>
            <p:nvPr/>
          </p:nvCxnSpPr>
          <p:spPr>
            <a:xfrm>
              <a:off x="234845" y="1418202"/>
              <a:ext cx="2441292" cy="14431"/>
            </a:xfrm>
            <a:prstGeom prst="line">
              <a:avLst/>
            </a:prstGeom>
            <a:ln w="57150">
              <a:solidFill>
                <a:srgbClr val="924900"/>
              </a:solidFill>
            </a:ln>
          </p:spPr>
          <p:style>
            <a:lnRef idx="1">
              <a:schemeClr val="accent1"/>
            </a:lnRef>
            <a:fillRef idx="0">
              <a:schemeClr val="accent1"/>
            </a:fillRef>
            <a:effectRef idx="0">
              <a:schemeClr val="accent1"/>
            </a:effectRef>
            <a:fontRef idx="minor">
              <a:schemeClr val="tx1"/>
            </a:fontRef>
          </p:style>
        </p:cxnSp>
      </p:grpSp>
      <p:grpSp>
        <p:nvGrpSpPr>
          <p:cNvPr id="304" name="Group 303"/>
          <p:cNvGrpSpPr/>
          <p:nvPr/>
        </p:nvGrpSpPr>
        <p:grpSpPr>
          <a:xfrm>
            <a:off x="2826387" y="3002489"/>
            <a:ext cx="2441292" cy="346783"/>
            <a:chOff x="234845" y="1085850"/>
            <a:chExt cx="2441292" cy="346783"/>
          </a:xfrm>
        </p:grpSpPr>
        <p:sp>
          <p:nvSpPr>
            <p:cNvPr id="305" name="Can 304"/>
            <p:cNvSpPr/>
            <p:nvPr/>
          </p:nvSpPr>
          <p:spPr>
            <a:xfrm>
              <a:off x="299761"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6" name="Can 305"/>
            <p:cNvSpPr/>
            <p:nvPr/>
          </p:nvSpPr>
          <p:spPr>
            <a:xfrm>
              <a:off x="506332"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7" name="Can 306"/>
            <p:cNvSpPr/>
            <p:nvPr/>
          </p:nvSpPr>
          <p:spPr>
            <a:xfrm>
              <a:off x="712903"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8" name="Can 307"/>
            <p:cNvSpPr/>
            <p:nvPr/>
          </p:nvSpPr>
          <p:spPr>
            <a:xfrm>
              <a:off x="919474"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9" name="Can 308"/>
            <p:cNvSpPr/>
            <p:nvPr/>
          </p:nvSpPr>
          <p:spPr>
            <a:xfrm>
              <a:off x="1126045"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0" name="Can 309"/>
            <p:cNvSpPr/>
            <p:nvPr/>
          </p:nvSpPr>
          <p:spPr>
            <a:xfrm>
              <a:off x="1332616"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1" name="Can 310"/>
            <p:cNvSpPr/>
            <p:nvPr/>
          </p:nvSpPr>
          <p:spPr>
            <a:xfrm>
              <a:off x="1539186"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2" name="Can 311"/>
            <p:cNvSpPr/>
            <p:nvPr/>
          </p:nvSpPr>
          <p:spPr>
            <a:xfrm>
              <a:off x="1745757"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3" name="Can 312"/>
            <p:cNvSpPr/>
            <p:nvPr/>
          </p:nvSpPr>
          <p:spPr>
            <a:xfrm>
              <a:off x="1952328"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4" name="Can 313"/>
            <p:cNvSpPr/>
            <p:nvPr/>
          </p:nvSpPr>
          <p:spPr>
            <a:xfrm>
              <a:off x="2158899"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5" name="Can 314"/>
            <p:cNvSpPr/>
            <p:nvPr/>
          </p:nvSpPr>
          <p:spPr>
            <a:xfrm>
              <a:off x="2365470"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316" name="Straight Connector 315"/>
            <p:cNvCxnSpPr/>
            <p:nvPr/>
          </p:nvCxnSpPr>
          <p:spPr>
            <a:xfrm>
              <a:off x="234845" y="1418202"/>
              <a:ext cx="2441292" cy="14431"/>
            </a:xfrm>
            <a:prstGeom prst="line">
              <a:avLst/>
            </a:prstGeom>
            <a:ln w="57150">
              <a:solidFill>
                <a:srgbClr val="924900"/>
              </a:solidFill>
            </a:ln>
          </p:spPr>
          <p:style>
            <a:lnRef idx="1">
              <a:schemeClr val="accent1"/>
            </a:lnRef>
            <a:fillRef idx="0">
              <a:schemeClr val="accent1"/>
            </a:fillRef>
            <a:effectRef idx="0">
              <a:schemeClr val="accent1"/>
            </a:effectRef>
            <a:fontRef idx="minor">
              <a:schemeClr val="tx1"/>
            </a:fontRef>
          </p:style>
        </p:cxnSp>
      </p:grpSp>
      <p:grpSp>
        <p:nvGrpSpPr>
          <p:cNvPr id="317" name="Group 316"/>
          <p:cNvGrpSpPr/>
          <p:nvPr/>
        </p:nvGrpSpPr>
        <p:grpSpPr>
          <a:xfrm>
            <a:off x="2815098" y="3486150"/>
            <a:ext cx="2441292" cy="346783"/>
            <a:chOff x="234845" y="1085850"/>
            <a:chExt cx="2441292" cy="346783"/>
          </a:xfrm>
        </p:grpSpPr>
        <p:sp>
          <p:nvSpPr>
            <p:cNvPr id="318" name="Can 317"/>
            <p:cNvSpPr/>
            <p:nvPr/>
          </p:nvSpPr>
          <p:spPr>
            <a:xfrm>
              <a:off x="299761"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9" name="Can 318"/>
            <p:cNvSpPr/>
            <p:nvPr/>
          </p:nvSpPr>
          <p:spPr>
            <a:xfrm>
              <a:off x="506332"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0" name="Can 319"/>
            <p:cNvSpPr/>
            <p:nvPr/>
          </p:nvSpPr>
          <p:spPr>
            <a:xfrm>
              <a:off x="712903"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1" name="Can 320"/>
            <p:cNvSpPr/>
            <p:nvPr/>
          </p:nvSpPr>
          <p:spPr>
            <a:xfrm>
              <a:off x="919474"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2" name="Can 321"/>
            <p:cNvSpPr/>
            <p:nvPr/>
          </p:nvSpPr>
          <p:spPr>
            <a:xfrm>
              <a:off x="1126045"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3" name="Can 322"/>
            <p:cNvSpPr/>
            <p:nvPr/>
          </p:nvSpPr>
          <p:spPr>
            <a:xfrm>
              <a:off x="1332616"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4" name="Can 323"/>
            <p:cNvSpPr/>
            <p:nvPr/>
          </p:nvSpPr>
          <p:spPr>
            <a:xfrm>
              <a:off x="1539186"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5" name="Can 324"/>
            <p:cNvSpPr/>
            <p:nvPr/>
          </p:nvSpPr>
          <p:spPr>
            <a:xfrm>
              <a:off x="1745757"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6" name="Can 325"/>
            <p:cNvSpPr/>
            <p:nvPr/>
          </p:nvSpPr>
          <p:spPr>
            <a:xfrm>
              <a:off x="1952328"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7" name="Can 326"/>
            <p:cNvSpPr/>
            <p:nvPr/>
          </p:nvSpPr>
          <p:spPr>
            <a:xfrm>
              <a:off x="2158899"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8" name="Can 327"/>
            <p:cNvSpPr/>
            <p:nvPr/>
          </p:nvSpPr>
          <p:spPr>
            <a:xfrm>
              <a:off x="2365470"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329" name="Straight Connector 328"/>
            <p:cNvCxnSpPr/>
            <p:nvPr/>
          </p:nvCxnSpPr>
          <p:spPr>
            <a:xfrm>
              <a:off x="234845" y="1418202"/>
              <a:ext cx="2441292" cy="14431"/>
            </a:xfrm>
            <a:prstGeom prst="line">
              <a:avLst/>
            </a:prstGeom>
            <a:ln w="57150">
              <a:solidFill>
                <a:srgbClr val="924900"/>
              </a:solidFill>
            </a:ln>
          </p:spPr>
          <p:style>
            <a:lnRef idx="1">
              <a:schemeClr val="accent1"/>
            </a:lnRef>
            <a:fillRef idx="0">
              <a:schemeClr val="accent1"/>
            </a:fillRef>
            <a:effectRef idx="0">
              <a:schemeClr val="accent1"/>
            </a:effectRef>
            <a:fontRef idx="minor">
              <a:schemeClr val="tx1"/>
            </a:fontRef>
          </p:style>
        </p:cxnSp>
      </p:grpSp>
      <p:grpSp>
        <p:nvGrpSpPr>
          <p:cNvPr id="330" name="Group 329"/>
          <p:cNvGrpSpPr/>
          <p:nvPr/>
        </p:nvGrpSpPr>
        <p:grpSpPr>
          <a:xfrm>
            <a:off x="2815098" y="3962400"/>
            <a:ext cx="2441292" cy="346783"/>
            <a:chOff x="234845" y="1085850"/>
            <a:chExt cx="2441292" cy="346783"/>
          </a:xfrm>
        </p:grpSpPr>
        <p:sp>
          <p:nvSpPr>
            <p:cNvPr id="331" name="Can 330"/>
            <p:cNvSpPr/>
            <p:nvPr/>
          </p:nvSpPr>
          <p:spPr>
            <a:xfrm>
              <a:off x="299761"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2" name="Can 331"/>
            <p:cNvSpPr/>
            <p:nvPr/>
          </p:nvSpPr>
          <p:spPr>
            <a:xfrm>
              <a:off x="506332"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3" name="Can 332"/>
            <p:cNvSpPr/>
            <p:nvPr/>
          </p:nvSpPr>
          <p:spPr>
            <a:xfrm>
              <a:off x="712903"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4" name="Can 333"/>
            <p:cNvSpPr/>
            <p:nvPr/>
          </p:nvSpPr>
          <p:spPr>
            <a:xfrm>
              <a:off x="919474"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5" name="Can 334"/>
            <p:cNvSpPr/>
            <p:nvPr/>
          </p:nvSpPr>
          <p:spPr>
            <a:xfrm>
              <a:off x="1126045"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6" name="Can 335"/>
            <p:cNvSpPr/>
            <p:nvPr/>
          </p:nvSpPr>
          <p:spPr>
            <a:xfrm>
              <a:off x="1332616"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7" name="Can 336"/>
            <p:cNvSpPr/>
            <p:nvPr/>
          </p:nvSpPr>
          <p:spPr>
            <a:xfrm>
              <a:off x="1539186"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8" name="Can 337"/>
            <p:cNvSpPr/>
            <p:nvPr/>
          </p:nvSpPr>
          <p:spPr>
            <a:xfrm>
              <a:off x="1745757"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9" name="Can 338"/>
            <p:cNvSpPr/>
            <p:nvPr/>
          </p:nvSpPr>
          <p:spPr>
            <a:xfrm>
              <a:off x="1952328"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0" name="Can 339"/>
            <p:cNvSpPr/>
            <p:nvPr/>
          </p:nvSpPr>
          <p:spPr>
            <a:xfrm>
              <a:off x="2158899"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1" name="Can 340"/>
            <p:cNvSpPr/>
            <p:nvPr/>
          </p:nvSpPr>
          <p:spPr>
            <a:xfrm>
              <a:off x="2365470"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342" name="Straight Connector 341"/>
            <p:cNvCxnSpPr/>
            <p:nvPr/>
          </p:nvCxnSpPr>
          <p:spPr>
            <a:xfrm>
              <a:off x="234845" y="1418202"/>
              <a:ext cx="2441292" cy="14431"/>
            </a:xfrm>
            <a:prstGeom prst="line">
              <a:avLst/>
            </a:prstGeom>
            <a:ln w="57150">
              <a:solidFill>
                <a:srgbClr val="924900"/>
              </a:solidFill>
            </a:ln>
          </p:spPr>
          <p:style>
            <a:lnRef idx="1">
              <a:schemeClr val="accent1"/>
            </a:lnRef>
            <a:fillRef idx="0">
              <a:schemeClr val="accent1"/>
            </a:fillRef>
            <a:effectRef idx="0">
              <a:schemeClr val="accent1"/>
            </a:effectRef>
            <a:fontRef idx="minor">
              <a:schemeClr val="tx1"/>
            </a:fontRef>
          </p:style>
        </p:cxnSp>
      </p:grpSp>
      <p:sp>
        <p:nvSpPr>
          <p:cNvPr id="343" name="Can 342"/>
          <p:cNvSpPr/>
          <p:nvPr/>
        </p:nvSpPr>
        <p:spPr>
          <a:xfrm>
            <a:off x="3307084" y="44005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4" name="Can 343"/>
          <p:cNvSpPr/>
          <p:nvPr/>
        </p:nvSpPr>
        <p:spPr>
          <a:xfrm>
            <a:off x="3643778" y="44005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5" name="Can 344"/>
          <p:cNvSpPr/>
          <p:nvPr/>
        </p:nvSpPr>
        <p:spPr>
          <a:xfrm>
            <a:off x="3980472" y="44005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6" name="Can 345"/>
          <p:cNvSpPr/>
          <p:nvPr/>
        </p:nvSpPr>
        <p:spPr>
          <a:xfrm>
            <a:off x="4317166" y="44005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7" name="Can 346"/>
          <p:cNvSpPr/>
          <p:nvPr/>
        </p:nvSpPr>
        <p:spPr>
          <a:xfrm>
            <a:off x="4653859" y="44005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8" name="Text Placeholder 2"/>
          <p:cNvSpPr txBox="1">
            <a:spLocks/>
          </p:cNvSpPr>
          <p:nvPr/>
        </p:nvSpPr>
        <p:spPr bwMode="auto">
          <a:xfrm>
            <a:off x="5791173" y="2655153"/>
            <a:ext cx="2057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4800" dirty="0" smtClean="0">
                <a:solidFill>
                  <a:schemeClr val="accent1"/>
                </a:solidFill>
                <a:latin typeface="Orly's Font 2" pitchFamily="66" charset="0"/>
              </a:rPr>
              <a:t>1 5 6</a:t>
            </a:r>
            <a:endParaRPr lang="en-US" sz="4800" dirty="0">
              <a:solidFill>
                <a:schemeClr val="accent1"/>
              </a:solidFill>
              <a:latin typeface="Orly's Font 2" pitchFamily="66" charset="0"/>
            </a:endParaRPr>
          </a:p>
        </p:txBody>
      </p:sp>
      <p:sp>
        <p:nvSpPr>
          <p:cNvPr id="349" name="TextBox 348"/>
          <p:cNvSpPr txBox="1"/>
          <p:nvPr/>
        </p:nvSpPr>
        <p:spPr>
          <a:xfrm rot="18555241">
            <a:off x="6535260" y="1842508"/>
            <a:ext cx="941283" cy="523220"/>
          </a:xfrm>
          <a:prstGeom prst="rect">
            <a:avLst/>
          </a:prstGeom>
          <a:noFill/>
        </p:spPr>
        <p:txBody>
          <a:bodyPr wrap="none" rtlCol="0">
            <a:spAutoFit/>
          </a:bodyPr>
          <a:lstStyle/>
          <a:p>
            <a:r>
              <a:rPr lang="en-US" sz="2800" dirty="0" smtClean="0">
                <a:latin typeface="Orly's Font 2" pitchFamily="66" charset="0"/>
                <a:ea typeface="Verdana" pitchFamily="34" charset="0"/>
                <a:cs typeface="Verdana" pitchFamily="34" charset="0"/>
              </a:rPr>
              <a:t>tens</a:t>
            </a:r>
          </a:p>
        </p:txBody>
      </p:sp>
      <p:sp>
        <p:nvSpPr>
          <p:cNvPr id="350" name="TextBox 349"/>
          <p:cNvSpPr txBox="1"/>
          <p:nvPr/>
        </p:nvSpPr>
        <p:spPr>
          <a:xfrm rot="18555241">
            <a:off x="7146033" y="1845576"/>
            <a:ext cx="1079142" cy="523220"/>
          </a:xfrm>
          <a:prstGeom prst="rect">
            <a:avLst/>
          </a:prstGeom>
          <a:noFill/>
        </p:spPr>
        <p:txBody>
          <a:bodyPr wrap="none" rtlCol="0">
            <a:spAutoFit/>
          </a:bodyPr>
          <a:lstStyle/>
          <a:p>
            <a:r>
              <a:rPr lang="en-US" sz="2800" dirty="0" smtClean="0">
                <a:latin typeface="Orly's Font 2" pitchFamily="66" charset="0"/>
                <a:ea typeface="Verdana" pitchFamily="34" charset="0"/>
                <a:cs typeface="Verdana" pitchFamily="34" charset="0"/>
              </a:rPr>
              <a:t>ones</a:t>
            </a:r>
          </a:p>
        </p:txBody>
      </p:sp>
      <p:sp>
        <p:nvSpPr>
          <p:cNvPr id="351" name="TextBox 350"/>
          <p:cNvSpPr txBox="1"/>
          <p:nvPr/>
        </p:nvSpPr>
        <p:spPr>
          <a:xfrm rot="18555241">
            <a:off x="5623700" y="1480287"/>
            <a:ext cx="1935145" cy="523220"/>
          </a:xfrm>
          <a:prstGeom prst="rect">
            <a:avLst/>
          </a:prstGeom>
          <a:noFill/>
        </p:spPr>
        <p:txBody>
          <a:bodyPr wrap="none" rtlCol="0">
            <a:spAutoFit/>
          </a:bodyPr>
          <a:lstStyle/>
          <a:p>
            <a:r>
              <a:rPr lang="en-US" sz="2800" dirty="0" smtClean="0">
                <a:latin typeface="Orly's Font 2" pitchFamily="66" charset="0"/>
                <a:ea typeface="Verdana" pitchFamily="34" charset="0"/>
                <a:cs typeface="Verdana" pitchFamily="34" charset="0"/>
              </a:rPr>
              <a:t>hundreds</a:t>
            </a:r>
          </a:p>
        </p:txBody>
      </p:sp>
      <p:grpSp>
        <p:nvGrpSpPr>
          <p:cNvPr id="352" name="Group 351"/>
          <p:cNvGrpSpPr/>
          <p:nvPr/>
        </p:nvGrpSpPr>
        <p:grpSpPr>
          <a:xfrm>
            <a:off x="228600" y="4400550"/>
            <a:ext cx="2441292" cy="346783"/>
            <a:chOff x="234845" y="1085850"/>
            <a:chExt cx="2441292" cy="346783"/>
          </a:xfrm>
        </p:grpSpPr>
        <p:sp>
          <p:nvSpPr>
            <p:cNvPr id="353" name="Can 352"/>
            <p:cNvSpPr/>
            <p:nvPr/>
          </p:nvSpPr>
          <p:spPr>
            <a:xfrm>
              <a:off x="299761"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4" name="Can 353"/>
            <p:cNvSpPr/>
            <p:nvPr/>
          </p:nvSpPr>
          <p:spPr>
            <a:xfrm>
              <a:off x="506332"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5" name="Can 354"/>
            <p:cNvSpPr/>
            <p:nvPr/>
          </p:nvSpPr>
          <p:spPr>
            <a:xfrm>
              <a:off x="712903"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6" name="Can 355"/>
            <p:cNvSpPr/>
            <p:nvPr/>
          </p:nvSpPr>
          <p:spPr>
            <a:xfrm>
              <a:off x="919474"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7" name="Can 356"/>
            <p:cNvSpPr/>
            <p:nvPr/>
          </p:nvSpPr>
          <p:spPr>
            <a:xfrm>
              <a:off x="1126045"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8" name="Can 357"/>
            <p:cNvSpPr/>
            <p:nvPr/>
          </p:nvSpPr>
          <p:spPr>
            <a:xfrm>
              <a:off x="1332616"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9" name="Can 358"/>
            <p:cNvSpPr/>
            <p:nvPr/>
          </p:nvSpPr>
          <p:spPr>
            <a:xfrm>
              <a:off x="1539186"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0" name="Can 359"/>
            <p:cNvSpPr/>
            <p:nvPr/>
          </p:nvSpPr>
          <p:spPr>
            <a:xfrm>
              <a:off x="1745757"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1" name="Can 360"/>
            <p:cNvSpPr/>
            <p:nvPr/>
          </p:nvSpPr>
          <p:spPr>
            <a:xfrm>
              <a:off x="1952328"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2" name="Can 361"/>
            <p:cNvSpPr/>
            <p:nvPr/>
          </p:nvSpPr>
          <p:spPr>
            <a:xfrm>
              <a:off x="2158899"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3" name="Can 362"/>
            <p:cNvSpPr/>
            <p:nvPr/>
          </p:nvSpPr>
          <p:spPr>
            <a:xfrm>
              <a:off x="2365470" y="1085850"/>
              <a:ext cx="208077" cy="332352"/>
            </a:xfrm>
            <a:prstGeom prst="can">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364" name="Straight Connector 363"/>
            <p:cNvCxnSpPr/>
            <p:nvPr/>
          </p:nvCxnSpPr>
          <p:spPr>
            <a:xfrm>
              <a:off x="234845" y="1418202"/>
              <a:ext cx="2441292" cy="14431"/>
            </a:xfrm>
            <a:prstGeom prst="line">
              <a:avLst/>
            </a:prstGeom>
            <a:ln w="57150">
              <a:solidFill>
                <a:srgbClr val="924900"/>
              </a:solidFill>
            </a:ln>
          </p:spPr>
          <p:style>
            <a:lnRef idx="1">
              <a:schemeClr val="accent1"/>
            </a:lnRef>
            <a:fillRef idx="0">
              <a:schemeClr val="accent1"/>
            </a:fillRef>
            <a:effectRef idx="0">
              <a:schemeClr val="accent1"/>
            </a:effectRef>
            <a:fontRef idx="minor">
              <a:schemeClr val="tx1"/>
            </a:fontRef>
          </p:style>
        </p:cxnSp>
      </p:grpSp>
      <p:sp>
        <p:nvSpPr>
          <p:cNvPr id="367" name="Rounded Rectangle 366"/>
          <p:cNvSpPr/>
          <p:nvPr/>
        </p:nvSpPr>
        <p:spPr>
          <a:xfrm>
            <a:off x="114300" y="1005418"/>
            <a:ext cx="5372100" cy="2377721"/>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1978515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174"/>
                                        </p:tgtEl>
                                        <p:attrNameLst>
                                          <p:attrName>style.visibility</p:attrName>
                                        </p:attrNameLst>
                                      </p:cBhvr>
                                      <p:to>
                                        <p:strVal val="visible"/>
                                      </p:to>
                                    </p:set>
                                    <p:animEffect transition="in" filter="fade">
                                      <p:cBhvr>
                                        <p:cTn id="10" dur="500"/>
                                        <p:tgtEl>
                                          <p:spTgt spid="174"/>
                                        </p:tgtEl>
                                      </p:cBhvr>
                                    </p:animEffect>
                                  </p:childTnLst>
                                </p:cTn>
                              </p:par>
                              <p:par>
                                <p:cTn id="11" presetID="10" presetClass="entr" presetSubtype="0" fill="hold" nodeType="withEffect">
                                  <p:stCondLst>
                                    <p:cond delay="0"/>
                                  </p:stCondLst>
                                  <p:childTnLst>
                                    <p:set>
                                      <p:cBhvr>
                                        <p:cTn id="12" dur="1" fill="hold">
                                          <p:stCondLst>
                                            <p:cond delay="0"/>
                                          </p:stCondLst>
                                        </p:cTn>
                                        <p:tgtEl>
                                          <p:spTgt spid="187"/>
                                        </p:tgtEl>
                                        <p:attrNameLst>
                                          <p:attrName>style.visibility</p:attrName>
                                        </p:attrNameLst>
                                      </p:cBhvr>
                                      <p:to>
                                        <p:strVal val="visible"/>
                                      </p:to>
                                    </p:set>
                                    <p:animEffect transition="in" filter="fade">
                                      <p:cBhvr>
                                        <p:cTn id="13" dur="500"/>
                                        <p:tgtEl>
                                          <p:spTgt spid="187"/>
                                        </p:tgtEl>
                                      </p:cBhvr>
                                    </p:animEffect>
                                  </p:childTnLst>
                                </p:cTn>
                              </p:par>
                              <p:par>
                                <p:cTn id="14" presetID="10" presetClass="entr" presetSubtype="0" fill="hold" nodeType="withEffect">
                                  <p:stCondLst>
                                    <p:cond delay="0"/>
                                  </p:stCondLst>
                                  <p:childTnLst>
                                    <p:set>
                                      <p:cBhvr>
                                        <p:cTn id="15" dur="1" fill="hold">
                                          <p:stCondLst>
                                            <p:cond delay="0"/>
                                          </p:stCondLst>
                                        </p:cTn>
                                        <p:tgtEl>
                                          <p:spTgt spid="200"/>
                                        </p:tgtEl>
                                        <p:attrNameLst>
                                          <p:attrName>style.visibility</p:attrName>
                                        </p:attrNameLst>
                                      </p:cBhvr>
                                      <p:to>
                                        <p:strVal val="visible"/>
                                      </p:to>
                                    </p:set>
                                    <p:animEffect transition="in" filter="fade">
                                      <p:cBhvr>
                                        <p:cTn id="16" dur="500"/>
                                        <p:tgtEl>
                                          <p:spTgt spid="200"/>
                                        </p:tgtEl>
                                      </p:cBhvr>
                                    </p:animEffect>
                                  </p:childTnLst>
                                </p:cTn>
                              </p:par>
                              <p:par>
                                <p:cTn id="17" presetID="10" presetClass="entr" presetSubtype="0" fill="hold" nodeType="withEffect">
                                  <p:stCondLst>
                                    <p:cond delay="0"/>
                                  </p:stCondLst>
                                  <p:childTnLst>
                                    <p:set>
                                      <p:cBhvr>
                                        <p:cTn id="18" dur="1" fill="hold">
                                          <p:stCondLst>
                                            <p:cond delay="0"/>
                                          </p:stCondLst>
                                        </p:cTn>
                                        <p:tgtEl>
                                          <p:spTgt spid="213"/>
                                        </p:tgtEl>
                                        <p:attrNameLst>
                                          <p:attrName>style.visibility</p:attrName>
                                        </p:attrNameLst>
                                      </p:cBhvr>
                                      <p:to>
                                        <p:strVal val="visible"/>
                                      </p:to>
                                    </p:set>
                                    <p:animEffect transition="in" filter="fade">
                                      <p:cBhvr>
                                        <p:cTn id="19" dur="500"/>
                                        <p:tgtEl>
                                          <p:spTgt spid="213"/>
                                        </p:tgtEl>
                                      </p:cBhvr>
                                    </p:animEffect>
                                  </p:childTnLst>
                                </p:cTn>
                              </p:par>
                              <p:par>
                                <p:cTn id="20" presetID="10" presetClass="entr" presetSubtype="0" fill="hold" nodeType="withEffect">
                                  <p:stCondLst>
                                    <p:cond delay="0"/>
                                  </p:stCondLst>
                                  <p:childTnLst>
                                    <p:set>
                                      <p:cBhvr>
                                        <p:cTn id="21" dur="1" fill="hold">
                                          <p:stCondLst>
                                            <p:cond delay="0"/>
                                          </p:stCondLst>
                                        </p:cTn>
                                        <p:tgtEl>
                                          <p:spTgt spid="252"/>
                                        </p:tgtEl>
                                        <p:attrNameLst>
                                          <p:attrName>style.visibility</p:attrName>
                                        </p:attrNameLst>
                                      </p:cBhvr>
                                      <p:to>
                                        <p:strVal val="visible"/>
                                      </p:to>
                                    </p:set>
                                    <p:animEffect transition="in" filter="fade">
                                      <p:cBhvr>
                                        <p:cTn id="22" dur="500"/>
                                        <p:tgtEl>
                                          <p:spTgt spid="252"/>
                                        </p:tgtEl>
                                      </p:cBhvr>
                                    </p:animEffect>
                                  </p:childTnLst>
                                </p:cTn>
                              </p:par>
                              <p:par>
                                <p:cTn id="23" presetID="10" presetClass="entr" presetSubtype="0" fill="hold" nodeType="withEffect">
                                  <p:stCondLst>
                                    <p:cond delay="0"/>
                                  </p:stCondLst>
                                  <p:childTnLst>
                                    <p:set>
                                      <p:cBhvr>
                                        <p:cTn id="24" dur="1" fill="hold">
                                          <p:stCondLst>
                                            <p:cond delay="0"/>
                                          </p:stCondLst>
                                        </p:cTn>
                                        <p:tgtEl>
                                          <p:spTgt spid="265"/>
                                        </p:tgtEl>
                                        <p:attrNameLst>
                                          <p:attrName>style.visibility</p:attrName>
                                        </p:attrNameLst>
                                      </p:cBhvr>
                                      <p:to>
                                        <p:strVal val="visible"/>
                                      </p:to>
                                    </p:set>
                                    <p:animEffect transition="in" filter="fade">
                                      <p:cBhvr>
                                        <p:cTn id="25" dur="500"/>
                                        <p:tgtEl>
                                          <p:spTgt spid="265"/>
                                        </p:tgtEl>
                                      </p:cBhvr>
                                    </p:animEffect>
                                  </p:childTnLst>
                                </p:cTn>
                              </p:par>
                              <p:par>
                                <p:cTn id="26" presetID="10" presetClass="entr" presetSubtype="0" fill="hold" nodeType="withEffect">
                                  <p:stCondLst>
                                    <p:cond delay="0"/>
                                  </p:stCondLst>
                                  <p:childTnLst>
                                    <p:set>
                                      <p:cBhvr>
                                        <p:cTn id="27" dur="1" fill="hold">
                                          <p:stCondLst>
                                            <p:cond delay="0"/>
                                          </p:stCondLst>
                                        </p:cTn>
                                        <p:tgtEl>
                                          <p:spTgt spid="278"/>
                                        </p:tgtEl>
                                        <p:attrNameLst>
                                          <p:attrName>style.visibility</p:attrName>
                                        </p:attrNameLst>
                                      </p:cBhvr>
                                      <p:to>
                                        <p:strVal val="visible"/>
                                      </p:to>
                                    </p:set>
                                    <p:animEffect transition="in" filter="fade">
                                      <p:cBhvr>
                                        <p:cTn id="28" dur="500"/>
                                        <p:tgtEl>
                                          <p:spTgt spid="278"/>
                                        </p:tgtEl>
                                      </p:cBhvr>
                                    </p:animEffect>
                                  </p:childTnLst>
                                </p:cTn>
                              </p:par>
                              <p:par>
                                <p:cTn id="29" presetID="10" presetClass="entr" presetSubtype="0" fill="hold" nodeType="withEffect">
                                  <p:stCondLst>
                                    <p:cond delay="0"/>
                                  </p:stCondLst>
                                  <p:childTnLst>
                                    <p:set>
                                      <p:cBhvr>
                                        <p:cTn id="30" dur="1" fill="hold">
                                          <p:stCondLst>
                                            <p:cond delay="0"/>
                                          </p:stCondLst>
                                        </p:cTn>
                                        <p:tgtEl>
                                          <p:spTgt spid="291"/>
                                        </p:tgtEl>
                                        <p:attrNameLst>
                                          <p:attrName>style.visibility</p:attrName>
                                        </p:attrNameLst>
                                      </p:cBhvr>
                                      <p:to>
                                        <p:strVal val="visible"/>
                                      </p:to>
                                    </p:set>
                                    <p:animEffect transition="in" filter="fade">
                                      <p:cBhvr>
                                        <p:cTn id="31" dur="500"/>
                                        <p:tgtEl>
                                          <p:spTgt spid="291"/>
                                        </p:tgtEl>
                                      </p:cBhvr>
                                    </p:animEffect>
                                  </p:childTnLst>
                                </p:cTn>
                              </p:par>
                              <p:par>
                                <p:cTn id="32" presetID="10" presetClass="entr" presetSubtype="0" fill="hold" nodeType="withEffect">
                                  <p:stCondLst>
                                    <p:cond delay="0"/>
                                  </p:stCondLst>
                                  <p:childTnLst>
                                    <p:set>
                                      <p:cBhvr>
                                        <p:cTn id="33" dur="1" fill="hold">
                                          <p:stCondLst>
                                            <p:cond delay="0"/>
                                          </p:stCondLst>
                                        </p:cTn>
                                        <p:tgtEl>
                                          <p:spTgt spid="304"/>
                                        </p:tgtEl>
                                        <p:attrNameLst>
                                          <p:attrName>style.visibility</p:attrName>
                                        </p:attrNameLst>
                                      </p:cBhvr>
                                      <p:to>
                                        <p:strVal val="visible"/>
                                      </p:to>
                                    </p:set>
                                    <p:animEffect transition="in" filter="fade">
                                      <p:cBhvr>
                                        <p:cTn id="34" dur="500"/>
                                        <p:tgtEl>
                                          <p:spTgt spid="304"/>
                                        </p:tgtEl>
                                      </p:cBhvr>
                                    </p:animEffect>
                                  </p:childTnLst>
                                </p:cTn>
                              </p:par>
                              <p:par>
                                <p:cTn id="35" presetID="10" presetClass="entr" presetSubtype="0" fill="hold" nodeType="withEffect">
                                  <p:stCondLst>
                                    <p:cond delay="0"/>
                                  </p:stCondLst>
                                  <p:childTnLst>
                                    <p:set>
                                      <p:cBhvr>
                                        <p:cTn id="36" dur="1" fill="hold">
                                          <p:stCondLst>
                                            <p:cond delay="0"/>
                                          </p:stCondLst>
                                        </p:cTn>
                                        <p:tgtEl>
                                          <p:spTgt spid="226"/>
                                        </p:tgtEl>
                                        <p:attrNameLst>
                                          <p:attrName>style.visibility</p:attrName>
                                        </p:attrNameLst>
                                      </p:cBhvr>
                                      <p:to>
                                        <p:strVal val="visible"/>
                                      </p:to>
                                    </p:set>
                                    <p:animEffect transition="in" filter="fade">
                                      <p:cBhvr>
                                        <p:cTn id="37" dur="500"/>
                                        <p:tgtEl>
                                          <p:spTgt spid="226"/>
                                        </p:tgtEl>
                                      </p:cBhvr>
                                    </p:animEffect>
                                  </p:childTnLst>
                                </p:cTn>
                              </p:par>
                              <p:par>
                                <p:cTn id="38" presetID="10" presetClass="entr" presetSubtype="0" fill="hold" nodeType="withEffect">
                                  <p:stCondLst>
                                    <p:cond delay="0"/>
                                  </p:stCondLst>
                                  <p:childTnLst>
                                    <p:set>
                                      <p:cBhvr>
                                        <p:cTn id="39" dur="1" fill="hold">
                                          <p:stCondLst>
                                            <p:cond delay="0"/>
                                          </p:stCondLst>
                                        </p:cTn>
                                        <p:tgtEl>
                                          <p:spTgt spid="317"/>
                                        </p:tgtEl>
                                        <p:attrNameLst>
                                          <p:attrName>style.visibility</p:attrName>
                                        </p:attrNameLst>
                                      </p:cBhvr>
                                      <p:to>
                                        <p:strVal val="visible"/>
                                      </p:to>
                                    </p:set>
                                    <p:animEffect transition="in" filter="fade">
                                      <p:cBhvr>
                                        <p:cTn id="40" dur="500"/>
                                        <p:tgtEl>
                                          <p:spTgt spid="317"/>
                                        </p:tgtEl>
                                      </p:cBhvr>
                                    </p:animEffect>
                                  </p:childTnLst>
                                </p:cTn>
                              </p:par>
                              <p:par>
                                <p:cTn id="41" presetID="10" presetClass="entr" presetSubtype="0" fill="hold" nodeType="withEffect">
                                  <p:stCondLst>
                                    <p:cond delay="0"/>
                                  </p:stCondLst>
                                  <p:childTnLst>
                                    <p:set>
                                      <p:cBhvr>
                                        <p:cTn id="42" dur="1" fill="hold">
                                          <p:stCondLst>
                                            <p:cond delay="0"/>
                                          </p:stCondLst>
                                        </p:cTn>
                                        <p:tgtEl>
                                          <p:spTgt spid="239"/>
                                        </p:tgtEl>
                                        <p:attrNameLst>
                                          <p:attrName>style.visibility</p:attrName>
                                        </p:attrNameLst>
                                      </p:cBhvr>
                                      <p:to>
                                        <p:strVal val="visible"/>
                                      </p:to>
                                    </p:set>
                                    <p:animEffect transition="in" filter="fade">
                                      <p:cBhvr>
                                        <p:cTn id="43" dur="500"/>
                                        <p:tgtEl>
                                          <p:spTgt spid="239"/>
                                        </p:tgtEl>
                                      </p:cBhvr>
                                    </p:animEffect>
                                  </p:childTnLst>
                                </p:cTn>
                              </p:par>
                              <p:par>
                                <p:cTn id="44" presetID="10" presetClass="entr" presetSubtype="0" fill="hold" nodeType="withEffect">
                                  <p:stCondLst>
                                    <p:cond delay="0"/>
                                  </p:stCondLst>
                                  <p:childTnLst>
                                    <p:set>
                                      <p:cBhvr>
                                        <p:cTn id="45" dur="1" fill="hold">
                                          <p:stCondLst>
                                            <p:cond delay="0"/>
                                          </p:stCondLst>
                                        </p:cTn>
                                        <p:tgtEl>
                                          <p:spTgt spid="330"/>
                                        </p:tgtEl>
                                        <p:attrNameLst>
                                          <p:attrName>style.visibility</p:attrName>
                                        </p:attrNameLst>
                                      </p:cBhvr>
                                      <p:to>
                                        <p:strVal val="visible"/>
                                      </p:to>
                                    </p:set>
                                    <p:animEffect transition="in" filter="fade">
                                      <p:cBhvr>
                                        <p:cTn id="46" dur="500"/>
                                        <p:tgtEl>
                                          <p:spTgt spid="330"/>
                                        </p:tgtEl>
                                      </p:cBhvr>
                                    </p:animEffect>
                                  </p:childTnLst>
                                </p:cTn>
                              </p:par>
                              <p:par>
                                <p:cTn id="47" presetID="10" presetClass="entr" presetSubtype="0" fill="hold" nodeType="withEffect">
                                  <p:stCondLst>
                                    <p:cond delay="0"/>
                                  </p:stCondLst>
                                  <p:childTnLst>
                                    <p:set>
                                      <p:cBhvr>
                                        <p:cTn id="48" dur="1" fill="hold">
                                          <p:stCondLst>
                                            <p:cond delay="0"/>
                                          </p:stCondLst>
                                        </p:cTn>
                                        <p:tgtEl>
                                          <p:spTgt spid="352"/>
                                        </p:tgtEl>
                                        <p:attrNameLst>
                                          <p:attrName>style.visibility</p:attrName>
                                        </p:attrNameLst>
                                      </p:cBhvr>
                                      <p:to>
                                        <p:strVal val="visible"/>
                                      </p:to>
                                    </p:set>
                                    <p:animEffect transition="in" filter="fade">
                                      <p:cBhvr>
                                        <p:cTn id="49" dur="500"/>
                                        <p:tgtEl>
                                          <p:spTgt spid="352"/>
                                        </p:tgtEl>
                                      </p:cBhvr>
                                    </p:animEffect>
                                  </p:childTnLst>
                                </p:cTn>
                              </p:par>
                              <p:par>
                                <p:cTn id="50" presetID="10" presetClass="entr" presetSubtype="0" fill="hold" grpId="2" nodeType="withEffect">
                                  <p:stCondLst>
                                    <p:cond delay="0"/>
                                  </p:stCondLst>
                                  <p:childTnLst>
                                    <p:set>
                                      <p:cBhvr>
                                        <p:cTn id="51" dur="1" fill="hold">
                                          <p:stCondLst>
                                            <p:cond delay="0"/>
                                          </p:stCondLst>
                                        </p:cTn>
                                        <p:tgtEl>
                                          <p:spTgt spid="173"/>
                                        </p:tgtEl>
                                        <p:attrNameLst>
                                          <p:attrName>style.visibility</p:attrName>
                                        </p:attrNameLst>
                                      </p:cBhvr>
                                      <p:to>
                                        <p:strVal val="visible"/>
                                      </p:to>
                                    </p:set>
                                    <p:animEffect transition="in" filter="fade">
                                      <p:cBhvr>
                                        <p:cTn id="52" dur="500"/>
                                        <p:tgtEl>
                                          <p:spTgt spid="173"/>
                                        </p:tgtEl>
                                      </p:cBhvr>
                                    </p:animEffect>
                                  </p:childTnLst>
                                </p:cTn>
                              </p:par>
                              <p:par>
                                <p:cTn id="53" presetID="10" presetClass="entr" presetSubtype="0" fill="hold" grpId="2" nodeType="withEffect">
                                  <p:stCondLst>
                                    <p:cond delay="0"/>
                                  </p:stCondLst>
                                  <p:childTnLst>
                                    <p:set>
                                      <p:cBhvr>
                                        <p:cTn id="54" dur="1" fill="hold">
                                          <p:stCondLst>
                                            <p:cond delay="0"/>
                                          </p:stCondLst>
                                        </p:cTn>
                                        <p:tgtEl>
                                          <p:spTgt spid="343"/>
                                        </p:tgtEl>
                                        <p:attrNameLst>
                                          <p:attrName>style.visibility</p:attrName>
                                        </p:attrNameLst>
                                      </p:cBhvr>
                                      <p:to>
                                        <p:strVal val="visible"/>
                                      </p:to>
                                    </p:set>
                                    <p:animEffect transition="in" filter="fade">
                                      <p:cBhvr>
                                        <p:cTn id="55" dur="500"/>
                                        <p:tgtEl>
                                          <p:spTgt spid="343"/>
                                        </p:tgtEl>
                                      </p:cBhvr>
                                    </p:animEffect>
                                  </p:childTnLst>
                                </p:cTn>
                              </p:par>
                              <p:par>
                                <p:cTn id="56" presetID="10" presetClass="entr" presetSubtype="0" fill="hold" grpId="2" nodeType="withEffect">
                                  <p:stCondLst>
                                    <p:cond delay="0"/>
                                  </p:stCondLst>
                                  <p:childTnLst>
                                    <p:set>
                                      <p:cBhvr>
                                        <p:cTn id="57" dur="1" fill="hold">
                                          <p:stCondLst>
                                            <p:cond delay="0"/>
                                          </p:stCondLst>
                                        </p:cTn>
                                        <p:tgtEl>
                                          <p:spTgt spid="344"/>
                                        </p:tgtEl>
                                        <p:attrNameLst>
                                          <p:attrName>style.visibility</p:attrName>
                                        </p:attrNameLst>
                                      </p:cBhvr>
                                      <p:to>
                                        <p:strVal val="visible"/>
                                      </p:to>
                                    </p:set>
                                    <p:animEffect transition="in" filter="fade">
                                      <p:cBhvr>
                                        <p:cTn id="58" dur="500"/>
                                        <p:tgtEl>
                                          <p:spTgt spid="344"/>
                                        </p:tgtEl>
                                      </p:cBhvr>
                                    </p:animEffect>
                                  </p:childTnLst>
                                </p:cTn>
                              </p:par>
                              <p:par>
                                <p:cTn id="59" presetID="10" presetClass="entr" presetSubtype="0" fill="hold" grpId="2" nodeType="withEffect">
                                  <p:stCondLst>
                                    <p:cond delay="0"/>
                                  </p:stCondLst>
                                  <p:childTnLst>
                                    <p:set>
                                      <p:cBhvr>
                                        <p:cTn id="60" dur="1" fill="hold">
                                          <p:stCondLst>
                                            <p:cond delay="0"/>
                                          </p:stCondLst>
                                        </p:cTn>
                                        <p:tgtEl>
                                          <p:spTgt spid="345"/>
                                        </p:tgtEl>
                                        <p:attrNameLst>
                                          <p:attrName>style.visibility</p:attrName>
                                        </p:attrNameLst>
                                      </p:cBhvr>
                                      <p:to>
                                        <p:strVal val="visible"/>
                                      </p:to>
                                    </p:set>
                                    <p:animEffect transition="in" filter="fade">
                                      <p:cBhvr>
                                        <p:cTn id="61" dur="500"/>
                                        <p:tgtEl>
                                          <p:spTgt spid="345"/>
                                        </p:tgtEl>
                                      </p:cBhvr>
                                    </p:animEffect>
                                  </p:childTnLst>
                                </p:cTn>
                              </p:par>
                              <p:par>
                                <p:cTn id="62" presetID="10" presetClass="entr" presetSubtype="0" fill="hold" grpId="2" nodeType="withEffect">
                                  <p:stCondLst>
                                    <p:cond delay="0"/>
                                  </p:stCondLst>
                                  <p:childTnLst>
                                    <p:set>
                                      <p:cBhvr>
                                        <p:cTn id="63" dur="1" fill="hold">
                                          <p:stCondLst>
                                            <p:cond delay="0"/>
                                          </p:stCondLst>
                                        </p:cTn>
                                        <p:tgtEl>
                                          <p:spTgt spid="346"/>
                                        </p:tgtEl>
                                        <p:attrNameLst>
                                          <p:attrName>style.visibility</p:attrName>
                                        </p:attrNameLst>
                                      </p:cBhvr>
                                      <p:to>
                                        <p:strVal val="visible"/>
                                      </p:to>
                                    </p:set>
                                    <p:animEffect transition="in" filter="fade">
                                      <p:cBhvr>
                                        <p:cTn id="64" dur="500"/>
                                        <p:tgtEl>
                                          <p:spTgt spid="346"/>
                                        </p:tgtEl>
                                      </p:cBhvr>
                                    </p:animEffect>
                                  </p:childTnLst>
                                </p:cTn>
                              </p:par>
                              <p:par>
                                <p:cTn id="65" presetID="10" presetClass="entr" presetSubtype="0" fill="hold" grpId="2" nodeType="withEffect">
                                  <p:stCondLst>
                                    <p:cond delay="0"/>
                                  </p:stCondLst>
                                  <p:childTnLst>
                                    <p:set>
                                      <p:cBhvr>
                                        <p:cTn id="66" dur="1" fill="hold">
                                          <p:stCondLst>
                                            <p:cond delay="0"/>
                                          </p:stCondLst>
                                        </p:cTn>
                                        <p:tgtEl>
                                          <p:spTgt spid="347"/>
                                        </p:tgtEl>
                                        <p:attrNameLst>
                                          <p:attrName>style.visibility</p:attrName>
                                        </p:attrNameLst>
                                      </p:cBhvr>
                                      <p:to>
                                        <p:strVal val="visible"/>
                                      </p:to>
                                    </p:set>
                                    <p:animEffect transition="in" filter="fade">
                                      <p:cBhvr>
                                        <p:cTn id="67" dur="500"/>
                                        <p:tgtEl>
                                          <p:spTgt spid="347"/>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67"/>
                                        </p:tgtEl>
                                        <p:attrNameLst>
                                          <p:attrName>style.visibility</p:attrName>
                                        </p:attrNameLst>
                                      </p:cBhvr>
                                      <p:to>
                                        <p:strVal val="visible"/>
                                      </p:to>
                                    </p:set>
                                    <p:animEffect transition="in" filter="fade">
                                      <p:cBhvr>
                                        <p:cTn id="72" dur="500"/>
                                        <p:tgtEl>
                                          <p:spTgt spid="367"/>
                                        </p:tgtEl>
                                      </p:cBhvr>
                                    </p:animEffect>
                                  </p:childTnLst>
                                </p:cTn>
                              </p:par>
                            </p:childTnLst>
                          </p:cTn>
                        </p:par>
                      </p:childTnLst>
                    </p:cTn>
                  </p:par>
                  <p:par>
                    <p:cTn id="73" fill="hold">
                      <p:stCondLst>
                        <p:cond delay="indefinite"/>
                      </p:stCondLst>
                      <p:childTnLst>
                        <p:par>
                          <p:cTn id="74" fill="hold">
                            <p:stCondLst>
                              <p:cond delay="0"/>
                            </p:stCondLst>
                            <p:childTnLst>
                              <p:par>
                                <p:cTn id="75" presetID="26" presetClass="emph" presetSubtype="0" fill="hold" grpId="2" nodeType="clickEffect">
                                  <p:stCondLst>
                                    <p:cond delay="0"/>
                                  </p:stCondLst>
                                  <p:childTnLst>
                                    <p:animEffect transition="out" filter="fade">
                                      <p:cBhvr>
                                        <p:cTn id="76" dur="500" tmFilter="0, 0; .2, .5; .8, .5; 1, 0"/>
                                        <p:tgtEl>
                                          <p:spTgt spid="367"/>
                                        </p:tgtEl>
                                      </p:cBhvr>
                                    </p:animEffect>
                                    <p:animScale>
                                      <p:cBhvr>
                                        <p:cTn id="77" dur="250" autoRev="1" fill="hold"/>
                                        <p:tgtEl>
                                          <p:spTgt spid="367"/>
                                        </p:tgtEl>
                                      </p:cBhvr>
                                      <p:by x="105000" y="105000"/>
                                    </p:animScale>
                                  </p:childTnLst>
                                </p:cTn>
                              </p:par>
                              <p:par>
                                <p:cTn id="78" presetID="26" presetClass="emph" presetSubtype="0" fill="hold" nodeType="withEffect">
                                  <p:stCondLst>
                                    <p:cond delay="0"/>
                                  </p:stCondLst>
                                  <p:childTnLst>
                                    <p:animEffect transition="out" filter="fade">
                                      <p:cBhvr>
                                        <p:cTn id="79" dur="500" tmFilter="0, 0; .2, .5; .8, .5; 1, 0"/>
                                        <p:tgtEl>
                                          <p:spTgt spid="2"/>
                                        </p:tgtEl>
                                      </p:cBhvr>
                                    </p:animEffect>
                                    <p:animScale>
                                      <p:cBhvr>
                                        <p:cTn id="80" dur="250" autoRev="1" fill="hold"/>
                                        <p:tgtEl>
                                          <p:spTgt spid="2"/>
                                        </p:tgtEl>
                                      </p:cBhvr>
                                      <p:by x="105000" y="105000"/>
                                    </p:animScale>
                                  </p:childTnLst>
                                </p:cTn>
                              </p:par>
                              <p:par>
                                <p:cTn id="81" presetID="26" presetClass="emph" presetSubtype="0" fill="hold" nodeType="withEffect">
                                  <p:stCondLst>
                                    <p:cond delay="0"/>
                                  </p:stCondLst>
                                  <p:childTnLst>
                                    <p:animEffect transition="out" filter="fade">
                                      <p:cBhvr>
                                        <p:cTn id="82" dur="500" tmFilter="0, 0; .2, .5; .8, .5; 1, 0"/>
                                        <p:tgtEl>
                                          <p:spTgt spid="174"/>
                                        </p:tgtEl>
                                      </p:cBhvr>
                                    </p:animEffect>
                                    <p:animScale>
                                      <p:cBhvr>
                                        <p:cTn id="83" dur="250" autoRev="1" fill="hold"/>
                                        <p:tgtEl>
                                          <p:spTgt spid="174"/>
                                        </p:tgtEl>
                                      </p:cBhvr>
                                      <p:by x="105000" y="105000"/>
                                    </p:animScale>
                                  </p:childTnLst>
                                </p:cTn>
                              </p:par>
                              <p:par>
                                <p:cTn id="84" presetID="26" presetClass="emph" presetSubtype="0" fill="hold" nodeType="withEffect">
                                  <p:stCondLst>
                                    <p:cond delay="0"/>
                                  </p:stCondLst>
                                  <p:childTnLst>
                                    <p:animEffect transition="out" filter="fade">
                                      <p:cBhvr>
                                        <p:cTn id="85" dur="500" tmFilter="0, 0; .2, .5; .8, .5; 1, 0"/>
                                        <p:tgtEl>
                                          <p:spTgt spid="187"/>
                                        </p:tgtEl>
                                      </p:cBhvr>
                                    </p:animEffect>
                                    <p:animScale>
                                      <p:cBhvr>
                                        <p:cTn id="86" dur="250" autoRev="1" fill="hold"/>
                                        <p:tgtEl>
                                          <p:spTgt spid="187"/>
                                        </p:tgtEl>
                                      </p:cBhvr>
                                      <p:by x="105000" y="105000"/>
                                    </p:animScale>
                                  </p:childTnLst>
                                </p:cTn>
                              </p:par>
                              <p:par>
                                <p:cTn id="87" presetID="26" presetClass="emph" presetSubtype="0" fill="hold" nodeType="withEffect">
                                  <p:stCondLst>
                                    <p:cond delay="0"/>
                                  </p:stCondLst>
                                  <p:childTnLst>
                                    <p:animEffect transition="out" filter="fade">
                                      <p:cBhvr>
                                        <p:cTn id="88" dur="500" tmFilter="0, 0; .2, .5; .8, .5; 1, 0"/>
                                        <p:tgtEl>
                                          <p:spTgt spid="200"/>
                                        </p:tgtEl>
                                      </p:cBhvr>
                                    </p:animEffect>
                                    <p:animScale>
                                      <p:cBhvr>
                                        <p:cTn id="89" dur="250" autoRev="1" fill="hold"/>
                                        <p:tgtEl>
                                          <p:spTgt spid="200"/>
                                        </p:tgtEl>
                                      </p:cBhvr>
                                      <p:by x="105000" y="105000"/>
                                    </p:animScale>
                                  </p:childTnLst>
                                </p:cTn>
                              </p:par>
                              <p:par>
                                <p:cTn id="90" presetID="26" presetClass="emph" presetSubtype="0" fill="hold" nodeType="withEffect">
                                  <p:stCondLst>
                                    <p:cond delay="0"/>
                                  </p:stCondLst>
                                  <p:childTnLst>
                                    <p:animEffect transition="out" filter="fade">
                                      <p:cBhvr>
                                        <p:cTn id="91" dur="500" tmFilter="0, 0; .2, .5; .8, .5; 1, 0"/>
                                        <p:tgtEl>
                                          <p:spTgt spid="213"/>
                                        </p:tgtEl>
                                      </p:cBhvr>
                                    </p:animEffect>
                                    <p:animScale>
                                      <p:cBhvr>
                                        <p:cTn id="92" dur="250" autoRev="1" fill="hold"/>
                                        <p:tgtEl>
                                          <p:spTgt spid="213"/>
                                        </p:tgtEl>
                                      </p:cBhvr>
                                      <p:by x="105000" y="105000"/>
                                    </p:animScale>
                                  </p:childTnLst>
                                </p:cTn>
                              </p:par>
                              <p:par>
                                <p:cTn id="93" presetID="26" presetClass="emph" presetSubtype="0" fill="hold" nodeType="withEffect">
                                  <p:stCondLst>
                                    <p:cond delay="0"/>
                                  </p:stCondLst>
                                  <p:childTnLst>
                                    <p:animEffect transition="out" filter="fade">
                                      <p:cBhvr>
                                        <p:cTn id="94" dur="500" tmFilter="0, 0; .2, .5; .8, .5; 1, 0"/>
                                        <p:tgtEl>
                                          <p:spTgt spid="252"/>
                                        </p:tgtEl>
                                      </p:cBhvr>
                                    </p:animEffect>
                                    <p:animScale>
                                      <p:cBhvr>
                                        <p:cTn id="95" dur="250" autoRev="1" fill="hold"/>
                                        <p:tgtEl>
                                          <p:spTgt spid="252"/>
                                        </p:tgtEl>
                                      </p:cBhvr>
                                      <p:by x="105000" y="105000"/>
                                    </p:animScale>
                                  </p:childTnLst>
                                </p:cTn>
                              </p:par>
                              <p:par>
                                <p:cTn id="96" presetID="26" presetClass="emph" presetSubtype="0" fill="hold" nodeType="withEffect">
                                  <p:stCondLst>
                                    <p:cond delay="0"/>
                                  </p:stCondLst>
                                  <p:childTnLst>
                                    <p:animEffect transition="out" filter="fade">
                                      <p:cBhvr>
                                        <p:cTn id="97" dur="500" tmFilter="0, 0; .2, .5; .8, .5; 1, 0"/>
                                        <p:tgtEl>
                                          <p:spTgt spid="265"/>
                                        </p:tgtEl>
                                      </p:cBhvr>
                                    </p:animEffect>
                                    <p:animScale>
                                      <p:cBhvr>
                                        <p:cTn id="98" dur="250" autoRev="1" fill="hold"/>
                                        <p:tgtEl>
                                          <p:spTgt spid="265"/>
                                        </p:tgtEl>
                                      </p:cBhvr>
                                      <p:by x="105000" y="105000"/>
                                    </p:animScale>
                                  </p:childTnLst>
                                </p:cTn>
                              </p:par>
                              <p:par>
                                <p:cTn id="99" presetID="26" presetClass="emph" presetSubtype="0" fill="hold" nodeType="withEffect">
                                  <p:stCondLst>
                                    <p:cond delay="0"/>
                                  </p:stCondLst>
                                  <p:childTnLst>
                                    <p:animEffect transition="out" filter="fade">
                                      <p:cBhvr>
                                        <p:cTn id="100" dur="500" tmFilter="0, 0; .2, .5; .8, .5; 1, 0"/>
                                        <p:tgtEl>
                                          <p:spTgt spid="278"/>
                                        </p:tgtEl>
                                      </p:cBhvr>
                                    </p:animEffect>
                                    <p:animScale>
                                      <p:cBhvr>
                                        <p:cTn id="101" dur="250" autoRev="1" fill="hold"/>
                                        <p:tgtEl>
                                          <p:spTgt spid="278"/>
                                        </p:tgtEl>
                                      </p:cBhvr>
                                      <p:by x="105000" y="105000"/>
                                    </p:animScale>
                                  </p:childTnLst>
                                </p:cTn>
                              </p:par>
                              <p:par>
                                <p:cTn id="102" presetID="26" presetClass="emph" presetSubtype="0" fill="hold" nodeType="withEffect">
                                  <p:stCondLst>
                                    <p:cond delay="0"/>
                                  </p:stCondLst>
                                  <p:childTnLst>
                                    <p:animEffect transition="out" filter="fade">
                                      <p:cBhvr>
                                        <p:cTn id="103" dur="500" tmFilter="0, 0; .2, .5; .8, .5; 1, 0"/>
                                        <p:tgtEl>
                                          <p:spTgt spid="291"/>
                                        </p:tgtEl>
                                      </p:cBhvr>
                                    </p:animEffect>
                                    <p:animScale>
                                      <p:cBhvr>
                                        <p:cTn id="104" dur="250" autoRev="1" fill="hold"/>
                                        <p:tgtEl>
                                          <p:spTgt spid="291"/>
                                        </p:tgtEl>
                                      </p:cBhvr>
                                      <p:by x="105000" y="105000"/>
                                    </p:animScale>
                                  </p:childTnLst>
                                </p:cTn>
                              </p:par>
                              <p:par>
                                <p:cTn id="105" presetID="26" presetClass="emph" presetSubtype="0" fill="hold" nodeType="withEffect">
                                  <p:stCondLst>
                                    <p:cond delay="0"/>
                                  </p:stCondLst>
                                  <p:childTnLst>
                                    <p:animEffect transition="out" filter="fade">
                                      <p:cBhvr>
                                        <p:cTn id="106" dur="500" tmFilter="0, 0; .2, .5; .8, .5; 1, 0"/>
                                        <p:tgtEl>
                                          <p:spTgt spid="304"/>
                                        </p:tgtEl>
                                      </p:cBhvr>
                                    </p:animEffect>
                                    <p:animScale>
                                      <p:cBhvr>
                                        <p:cTn id="107" dur="250" autoRev="1" fill="hold"/>
                                        <p:tgtEl>
                                          <p:spTgt spid="304"/>
                                        </p:tgtEl>
                                      </p:cBhvr>
                                      <p:by x="105000" y="105000"/>
                                    </p:animScale>
                                  </p:childTnLst>
                                </p:cTn>
                              </p:par>
                            </p:childTnLst>
                          </p:cTn>
                        </p:par>
                      </p:childTnLst>
                    </p:cTn>
                  </p:par>
                  <p:par>
                    <p:cTn id="108" fill="hold">
                      <p:stCondLst>
                        <p:cond delay="indefinite"/>
                      </p:stCondLst>
                      <p:childTnLst>
                        <p:par>
                          <p:cTn id="109" fill="hold">
                            <p:stCondLst>
                              <p:cond delay="0"/>
                            </p:stCondLst>
                            <p:childTnLst>
                              <p:par>
                                <p:cTn id="110" presetID="26" presetClass="emph" presetSubtype="0" fill="hold" nodeType="clickEffect">
                                  <p:stCondLst>
                                    <p:cond delay="0"/>
                                  </p:stCondLst>
                                  <p:childTnLst>
                                    <p:animEffect transition="out" filter="fade">
                                      <p:cBhvr>
                                        <p:cTn id="111" dur="500" tmFilter="0, 0; .2, .5; .8, .5; 1, 0"/>
                                        <p:tgtEl>
                                          <p:spTgt spid="226"/>
                                        </p:tgtEl>
                                      </p:cBhvr>
                                    </p:animEffect>
                                    <p:animScale>
                                      <p:cBhvr>
                                        <p:cTn id="112" dur="250" autoRev="1" fill="hold"/>
                                        <p:tgtEl>
                                          <p:spTgt spid="226"/>
                                        </p:tgtEl>
                                      </p:cBhvr>
                                      <p:by x="105000" y="105000"/>
                                    </p:animScale>
                                  </p:childTnLst>
                                </p:cTn>
                              </p:par>
                            </p:childTnLst>
                          </p:cTn>
                        </p:par>
                      </p:childTnLst>
                    </p:cTn>
                  </p:par>
                  <p:par>
                    <p:cTn id="113" fill="hold">
                      <p:stCondLst>
                        <p:cond delay="indefinite"/>
                      </p:stCondLst>
                      <p:childTnLst>
                        <p:par>
                          <p:cTn id="114" fill="hold">
                            <p:stCondLst>
                              <p:cond delay="0"/>
                            </p:stCondLst>
                            <p:childTnLst>
                              <p:par>
                                <p:cTn id="115" presetID="26" presetClass="emph" presetSubtype="0" fill="hold" nodeType="clickEffect">
                                  <p:stCondLst>
                                    <p:cond delay="0"/>
                                  </p:stCondLst>
                                  <p:childTnLst>
                                    <p:animEffect transition="out" filter="fade">
                                      <p:cBhvr>
                                        <p:cTn id="116" dur="500" tmFilter="0, 0; .2, .5; .8, .5; 1, 0"/>
                                        <p:tgtEl>
                                          <p:spTgt spid="317"/>
                                        </p:tgtEl>
                                      </p:cBhvr>
                                    </p:animEffect>
                                    <p:animScale>
                                      <p:cBhvr>
                                        <p:cTn id="117" dur="250" autoRev="1" fill="hold"/>
                                        <p:tgtEl>
                                          <p:spTgt spid="317"/>
                                        </p:tgtEl>
                                      </p:cBhvr>
                                      <p:by x="105000" y="105000"/>
                                    </p:animScale>
                                  </p:childTnLst>
                                </p:cTn>
                              </p:par>
                            </p:childTnLst>
                          </p:cTn>
                        </p:par>
                      </p:childTnLst>
                    </p:cTn>
                  </p:par>
                  <p:par>
                    <p:cTn id="118" fill="hold">
                      <p:stCondLst>
                        <p:cond delay="indefinite"/>
                      </p:stCondLst>
                      <p:childTnLst>
                        <p:par>
                          <p:cTn id="119" fill="hold">
                            <p:stCondLst>
                              <p:cond delay="0"/>
                            </p:stCondLst>
                            <p:childTnLst>
                              <p:par>
                                <p:cTn id="120" presetID="26" presetClass="emph" presetSubtype="0" fill="hold" nodeType="clickEffect">
                                  <p:stCondLst>
                                    <p:cond delay="0"/>
                                  </p:stCondLst>
                                  <p:childTnLst>
                                    <p:animEffect transition="out" filter="fade">
                                      <p:cBhvr>
                                        <p:cTn id="121" dur="500" tmFilter="0, 0; .2, .5; .8, .5; 1, 0"/>
                                        <p:tgtEl>
                                          <p:spTgt spid="239"/>
                                        </p:tgtEl>
                                      </p:cBhvr>
                                    </p:animEffect>
                                    <p:animScale>
                                      <p:cBhvr>
                                        <p:cTn id="122" dur="250" autoRev="1" fill="hold"/>
                                        <p:tgtEl>
                                          <p:spTgt spid="239"/>
                                        </p:tgtEl>
                                      </p:cBhvr>
                                      <p:by x="105000" y="105000"/>
                                    </p:animScale>
                                  </p:childTnLst>
                                </p:cTn>
                              </p:par>
                            </p:childTnLst>
                          </p:cTn>
                        </p:par>
                      </p:childTnLst>
                    </p:cTn>
                  </p:par>
                  <p:par>
                    <p:cTn id="123" fill="hold">
                      <p:stCondLst>
                        <p:cond delay="indefinite"/>
                      </p:stCondLst>
                      <p:childTnLst>
                        <p:par>
                          <p:cTn id="124" fill="hold">
                            <p:stCondLst>
                              <p:cond delay="0"/>
                            </p:stCondLst>
                            <p:childTnLst>
                              <p:par>
                                <p:cTn id="125" presetID="26" presetClass="emph" presetSubtype="0" fill="hold" nodeType="clickEffect">
                                  <p:stCondLst>
                                    <p:cond delay="0"/>
                                  </p:stCondLst>
                                  <p:childTnLst>
                                    <p:animEffect transition="out" filter="fade">
                                      <p:cBhvr>
                                        <p:cTn id="126" dur="500" tmFilter="0, 0; .2, .5; .8, .5; 1, 0"/>
                                        <p:tgtEl>
                                          <p:spTgt spid="330"/>
                                        </p:tgtEl>
                                      </p:cBhvr>
                                    </p:animEffect>
                                    <p:animScale>
                                      <p:cBhvr>
                                        <p:cTn id="127" dur="250" autoRev="1" fill="hold"/>
                                        <p:tgtEl>
                                          <p:spTgt spid="330"/>
                                        </p:tgtEl>
                                      </p:cBhvr>
                                      <p:by x="105000" y="105000"/>
                                    </p:animScale>
                                  </p:childTnLst>
                                </p:cTn>
                              </p:par>
                            </p:childTnLst>
                          </p:cTn>
                        </p:par>
                      </p:childTnLst>
                    </p:cTn>
                  </p:par>
                  <p:par>
                    <p:cTn id="128" fill="hold">
                      <p:stCondLst>
                        <p:cond delay="indefinite"/>
                      </p:stCondLst>
                      <p:childTnLst>
                        <p:par>
                          <p:cTn id="129" fill="hold">
                            <p:stCondLst>
                              <p:cond delay="0"/>
                            </p:stCondLst>
                            <p:childTnLst>
                              <p:par>
                                <p:cTn id="130" presetID="26" presetClass="emph" presetSubtype="0" fill="hold" nodeType="clickEffect">
                                  <p:stCondLst>
                                    <p:cond delay="0"/>
                                  </p:stCondLst>
                                  <p:childTnLst>
                                    <p:animEffect transition="out" filter="fade">
                                      <p:cBhvr>
                                        <p:cTn id="131" dur="500" tmFilter="0, 0; .2, .5; .8, .5; 1, 0"/>
                                        <p:tgtEl>
                                          <p:spTgt spid="352"/>
                                        </p:tgtEl>
                                      </p:cBhvr>
                                    </p:animEffect>
                                    <p:animScale>
                                      <p:cBhvr>
                                        <p:cTn id="132" dur="250" autoRev="1" fill="hold"/>
                                        <p:tgtEl>
                                          <p:spTgt spid="352"/>
                                        </p:tgtEl>
                                      </p:cBhvr>
                                      <p:by x="105000" y="105000"/>
                                    </p:animScale>
                                  </p:childTnLst>
                                </p:cTn>
                              </p:par>
                            </p:childTnLst>
                          </p:cTn>
                        </p:par>
                      </p:childTnLst>
                    </p:cTn>
                  </p:par>
                  <p:par>
                    <p:cTn id="133" fill="hold">
                      <p:stCondLst>
                        <p:cond delay="indefinite"/>
                      </p:stCondLst>
                      <p:childTnLst>
                        <p:par>
                          <p:cTn id="134" fill="hold">
                            <p:stCondLst>
                              <p:cond delay="0"/>
                            </p:stCondLst>
                            <p:childTnLst>
                              <p:par>
                                <p:cTn id="135" presetID="26" presetClass="emph" presetSubtype="0" fill="hold" grpId="0" nodeType="clickEffect">
                                  <p:stCondLst>
                                    <p:cond delay="0"/>
                                  </p:stCondLst>
                                  <p:childTnLst>
                                    <p:animEffect transition="out" filter="fade">
                                      <p:cBhvr>
                                        <p:cTn id="136" dur="500" tmFilter="0, 0; .2, .5; .8, .5; 1, 0"/>
                                        <p:tgtEl>
                                          <p:spTgt spid="173"/>
                                        </p:tgtEl>
                                      </p:cBhvr>
                                    </p:animEffect>
                                    <p:animScale>
                                      <p:cBhvr>
                                        <p:cTn id="137" dur="250" autoRev="1" fill="hold"/>
                                        <p:tgtEl>
                                          <p:spTgt spid="173"/>
                                        </p:tgtEl>
                                      </p:cBhvr>
                                      <p:by x="105000" y="105000"/>
                                    </p:animScale>
                                  </p:childTnLst>
                                </p:cTn>
                              </p:par>
                            </p:childTnLst>
                          </p:cTn>
                        </p:par>
                      </p:childTnLst>
                    </p:cTn>
                  </p:par>
                  <p:par>
                    <p:cTn id="138" fill="hold">
                      <p:stCondLst>
                        <p:cond delay="indefinite"/>
                      </p:stCondLst>
                      <p:childTnLst>
                        <p:par>
                          <p:cTn id="139" fill="hold">
                            <p:stCondLst>
                              <p:cond delay="0"/>
                            </p:stCondLst>
                            <p:childTnLst>
                              <p:par>
                                <p:cTn id="140" presetID="26" presetClass="emph" presetSubtype="0" fill="hold" grpId="0" nodeType="clickEffect">
                                  <p:stCondLst>
                                    <p:cond delay="0"/>
                                  </p:stCondLst>
                                  <p:childTnLst>
                                    <p:animEffect transition="out" filter="fade">
                                      <p:cBhvr>
                                        <p:cTn id="141" dur="500" tmFilter="0, 0; .2, .5; .8, .5; 1, 0"/>
                                        <p:tgtEl>
                                          <p:spTgt spid="343"/>
                                        </p:tgtEl>
                                      </p:cBhvr>
                                    </p:animEffect>
                                    <p:animScale>
                                      <p:cBhvr>
                                        <p:cTn id="142" dur="250" autoRev="1" fill="hold"/>
                                        <p:tgtEl>
                                          <p:spTgt spid="343"/>
                                        </p:tgtEl>
                                      </p:cBhvr>
                                      <p:by x="105000" y="105000"/>
                                    </p:animScale>
                                  </p:childTnLst>
                                </p:cTn>
                              </p:par>
                            </p:childTnLst>
                          </p:cTn>
                        </p:par>
                      </p:childTnLst>
                    </p:cTn>
                  </p:par>
                  <p:par>
                    <p:cTn id="143" fill="hold">
                      <p:stCondLst>
                        <p:cond delay="indefinite"/>
                      </p:stCondLst>
                      <p:childTnLst>
                        <p:par>
                          <p:cTn id="144" fill="hold">
                            <p:stCondLst>
                              <p:cond delay="0"/>
                            </p:stCondLst>
                            <p:childTnLst>
                              <p:par>
                                <p:cTn id="145" presetID="26" presetClass="emph" presetSubtype="0" fill="hold" grpId="0" nodeType="clickEffect">
                                  <p:stCondLst>
                                    <p:cond delay="0"/>
                                  </p:stCondLst>
                                  <p:childTnLst>
                                    <p:animEffect transition="out" filter="fade">
                                      <p:cBhvr>
                                        <p:cTn id="146" dur="500" tmFilter="0, 0; .2, .5; .8, .5; 1, 0"/>
                                        <p:tgtEl>
                                          <p:spTgt spid="344"/>
                                        </p:tgtEl>
                                      </p:cBhvr>
                                    </p:animEffect>
                                    <p:animScale>
                                      <p:cBhvr>
                                        <p:cTn id="147" dur="250" autoRev="1" fill="hold"/>
                                        <p:tgtEl>
                                          <p:spTgt spid="344"/>
                                        </p:tgtEl>
                                      </p:cBhvr>
                                      <p:by x="105000" y="105000"/>
                                    </p:animScale>
                                  </p:childTnLst>
                                </p:cTn>
                              </p:par>
                            </p:childTnLst>
                          </p:cTn>
                        </p:par>
                      </p:childTnLst>
                    </p:cTn>
                  </p:par>
                  <p:par>
                    <p:cTn id="148" fill="hold">
                      <p:stCondLst>
                        <p:cond delay="indefinite"/>
                      </p:stCondLst>
                      <p:childTnLst>
                        <p:par>
                          <p:cTn id="149" fill="hold">
                            <p:stCondLst>
                              <p:cond delay="0"/>
                            </p:stCondLst>
                            <p:childTnLst>
                              <p:par>
                                <p:cTn id="150" presetID="26" presetClass="emph" presetSubtype="0" fill="hold" grpId="0" nodeType="clickEffect">
                                  <p:stCondLst>
                                    <p:cond delay="0"/>
                                  </p:stCondLst>
                                  <p:childTnLst>
                                    <p:animEffect transition="out" filter="fade">
                                      <p:cBhvr>
                                        <p:cTn id="151" dur="500" tmFilter="0, 0; .2, .5; .8, .5; 1, 0"/>
                                        <p:tgtEl>
                                          <p:spTgt spid="345"/>
                                        </p:tgtEl>
                                      </p:cBhvr>
                                    </p:animEffect>
                                    <p:animScale>
                                      <p:cBhvr>
                                        <p:cTn id="152" dur="250" autoRev="1" fill="hold"/>
                                        <p:tgtEl>
                                          <p:spTgt spid="345"/>
                                        </p:tgtEl>
                                      </p:cBhvr>
                                      <p:by x="105000" y="105000"/>
                                    </p:animScale>
                                  </p:childTnLst>
                                </p:cTn>
                              </p:par>
                            </p:childTnLst>
                          </p:cTn>
                        </p:par>
                      </p:childTnLst>
                    </p:cTn>
                  </p:par>
                  <p:par>
                    <p:cTn id="153" fill="hold">
                      <p:stCondLst>
                        <p:cond delay="indefinite"/>
                      </p:stCondLst>
                      <p:childTnLst>
                        <p:par>
                          <p:cTn id="154" fill="hold">
                            <p:stCondLst>
                              <p:cond delay="0"/>
                            </p:stCondLst>
                            <p:childTnLst>
                              <p:par>
                                <p:cTn id="155" presetID="26" presetClass="emph" presetSubtype="0" fill="hold" grpId="0" nodeType="clickEffect">
                                  <p:stCondLst>
                                    <p:cond delay="0"/>
                                  </p:stCondLst>
                                  <p:childTnLst>
                                    <p:animEffect transition="out" filter="fade">
                                      <p:cBhvr>
                                        <p:cTn id="156" dur="500" tmFilter="0, 0; .2, .5; .8, .5; 1, 0"/>
                                        <p:tgtEl>
                                          <p:spTgt spid="346"/>
                                        </p:tgtEl>
                                      </p:cBhvr>
                                    </p:animEffect>
                                    <p:animScale>
                                      <p:cBhvr>
                                        <p:cTn id="157" dur="250" autoRev="1" fill="hold"/>
                                        <p:tgtEl>
                                          <p:spTgt spid="346"/>
                                        </p:tgtEl>
                                      </p:cBhvr>
                                      <p:by x="105000" y="105000"/>
                                    </p:animScale>
                                  </p:childTnLst>
                                </p:cTn>
                              </p:par>
                            </p:childTnLst>
                          </p:cTn>
                        </p:par>
                      </p:childTnLst>
                    </p:cTn>
                  </p:par>
                  <p:par>
                    <p:cTn id="158" fill="hold">
                      <p:stCondLst>
                        <p:cond delay="indefinite"/>
                      </p:stCondLst>
                      <p:childTnLst>
                        <p:par>
                          <p:cTn id="159" fill="hold">
                            <p:stCondLst>
                              <p:cond delay="0"/>
                            </p:stCondLst>
                            <p:childTnLst>
                              <p:par>
                                <p:cTn id="160" presetID="26" presetClass="emph" presetSubtype="0" fill="hold" grpId="0" nodeType="clickEffect">
                                  <p:stCondLst>
                                    <p:cond delay="0"/>
                                  </p:stCondLst>
                                  <p:childTnLst>
                                    <p:animEffect transition="out" filter="fade">
                                      <p:cBhvr>
                                        <p:cTn id="161" dur="500" tmFilter="0, 0; .2, .5; .8, .5; 1, 0"/>
                                        <p:tgtEl>
                                          <p:spTgt spid="347"/>
                                        </p:tgtEl>
                                      </p:cBhvr>
                                    </p:animEffect>
                                    <p:animScale>
                                      <p:cBhvr>
                                        <p:cTn id="162" dur="250" autoRev="1" fill="hold"/>
                                        <p:tgtEl>
                                          <p:spTgt spid="347"/>
                                        </p:tgtEl>
                                      </p:cBhvr>
                                      <p:by x="105000" y="105000"/>
                                    </p:animScale>
                                  </p:childTnLst>
                                </p:cTn>
                              </p:par>
                            </p:childTnLst>
                          </p:cTn>
                        </p:par>
                      </p:childTnLst>
                    </p:cTn>
                  </p:par>
                  <p:par>
                    <p:cTn id="163" fill="hold">
                      <p:stCondLst>
                        <p:cond delay="indefinite"/>
                      </p:stCondLst>
                      <p:childTnLst>
                        <p:par>
                          <p:cTn id="164" fill="hold">
                            <p:stCondLst>
                              <p:cond delay="0"/>
                            </p:stCondLst>
                            <p:childTnLst>
                              <p:par>
                                <p:cTn id="165" presetID="1" presetClass="entr" presetSubtype="0" fill="hold" grpId="0" nodeType="clickEffect">
                                  <p:stCondLst>
                                    <p:cond delay="0"/>
                                  </p:stCondLst>
                                  <p:iterate type="lt">
                                    <p:tmAbs val="80"/>
                                  </p:iterate>
                                  <p:childTnLst>
                                    <p:set>
                                      <p:cBhvr>
                                        <p:cTn id="166" dur="1" fill="hold">
                                          <p:stCondLst>
                                            <p:cond delay="0"/>
                                          </p:stCondLst>
                                        </p:cTn>
                                        <p:tgtEl>
                                          <p:spTgt spid="348"/>
                                        </p:tgtEl>
                                        <p:attrNameLst>
                                          <p:attrName>style.visibility</p:attrName>
                                        </p:attrNameLst>
                                      </p:cBhvr>
                                      <p:to>
                                        <p:strVal val="visible"/>
                                      </p:to>
                                    </p:set>
                                  </p:childTnLst>
                                </p:cTn>
                              </p:par>
                            </p:childTnLst>
                          </p:cTn>
                        </p:par>
                      </p:childTnLst>
                    </p:cTn>
                  </p:par>
                  <p:par>
                    <p:cTn id="167" fill="hold">
                      <p:stCondLst>
                        <p:cond delay="indefinite"/>
                      </p:stCondLst>
                      <p:childTnLst>
                        <p:par>
                          <p:cTn id="168" fill="hold">
                            <p:stCondLst>
                              <p:cond delay="0"/>
                            </p:stCondLst>
                            <p:childTnLst>
                              <p:par>
                                <p:cTn id="169" presetID="1" presetClass="entr" presetSubtype="0" fill="hold" grpId="0" nodeType="clickEffect">
                                  <p:stCondLst>
                                    <p:cond delay="0"/>
                                  </p:stCondLst>
                                  <p:childTnLst>
                                    <p:set>
                                      <p:cBhvr>
                                        <p:cTn id="170" dur="1" fill="hold">
                                          <p:stCondLst>
                                            <p:cond delay="0"/>
                                          </p:stCondLst>
                                        </p:cTn>
                                        <p:tgtEl>
                                          <p:spTgt spid="351"/>
                                        </p:tgtEl>
                                        <p:attrNameLst>
                                          <p:attrName>style.visibility</p:attrName>
                                        </p:attrNameLst>
                                      </p:cBhvr>
                                      <p:to>
                                        <p:strVal val="visible"/>
                                      </p:to>
                                    </p:set>
                                  </p:childTnLst>
                                </p:cTn>
                              </p:par>
                            </p:childTnLst>
                          </p:cTn>
                        </p:par>
                      </p:childTnLst>
                    </p:cTn>
                  </p:par>
                  <p:par>
                    <p:cTn id="171" fill="hold">
                      <p:stCondLst>
                        <p:cond delay="indefinite"/>
                      </p:stCondLst>
                      <p:childTnLst>
                        <p:par>
                          <p:cTn id="172" fill="hold">
                            <p:stCondLst>
                              <p:cond delay="0"/>
                            </p:stCondLst>
                            <p:childTnLst>
                              <p:par>
                                <p:cTn id="173" presetID="26" presetClass="emph" presetSubtype="0" fill="hold" grpId="3" nodeType="clickEffect">
                                  <p:stCondLst>
                                    <p:cond delay="0"/>
                                  </p:stCondLst>
                                  <p:childTnLst>
                                    <p:animEffect transition="out" filter="fade">
                                      <p:cBhvr>
                                        <p:cTn id="174" dur="500" tmFilter="0, 0; .2, .5; .8, .5; 1, 0"/>
                                        <p:tgtEl>
                                          <p:spTgt spid="367"/>
                                        </p:tgtEl>
                                      </p:cBhvr>
                                    </p:animEffect>
                                    <p:animScale>
                                      <p:cBhvr>
                                        <p:cTn id="175" dur="250" autoRev="1" fill="hold"/>
                                        <p:tgtEl>
                                          <p:spTgt spid="367"/>
                                        </p:tgtEl>
                                      </p:cBhvr>
                                      <p:by x="105000" y="105000"/>
                                    </p:animScale>
                                  </p:childTnLst>
                                </p:cTn>
                              </p:par>
                              <p:par>
                                <p:cTn id="176" presetID="26" presetClass="emph" presetSubtype="0" fill="hold" nodeType="withEffect">
                                  <p:stCondLst>
                                    <p:cond delay="0"/>
                                  </p:stCondLst>
                                  <p:childTnLst>
                                    <p:animEffect transition="out" filter="fade">
                                      <p:cBhvr>
                                        <p:cTn id="177" dur="500" tmFilter="0, 0; .2, .5; .8, .5; 1, 0"/>
                                        <p:tgtEl>
                                          <p:spTgt spid="2"/>
                                        </p:tgtEl>
                                      </p:cBhvr>
                                    </p:animEffect>
                                    <p:animScale>
                                      <p:cBhvr>
                                        <p:cTn id="178" dur="250" autoRev="1" fill="hold"/>
                                        <p:tgtEl>
                                          <p:spTgt spid="2"/>
                                        </p:tgtEl>
                                      </p:cBhvr>
                                      <p:by x="105000" y="105000"/>
                                    </p:animScale>
                                  </p:childTnLst>
                                </p:cTn>
                              </p:par>
                              <p:par>
                                <p:cTn id="179" presetID="26" presetClass="emph" presetSubtype="0" fill="hold" nodeType="withEffect">
                                  <p:stCondLst>
                                    <p:cond delay="0"/>
                                  </p:stCondLst>
                                  <p:childTnLst>
                                    <p:animEffect transition="out" filter="fade">
                                      <p:cBhvr>
                                        <p:cTn id="180" dur="500" tmFilter="0, 0; .2, .5; .8, .5; 1, 0"/>
                                        <p:tgtEl>
                                          <p:spTgt spid="174"/>
                                        </p:tgtEl>
                                      </p:cBhvr>
                                    </p:animEffect>
                                    <p:animScale>
                                      <p:cBhvr>
                                        <p:cTn id="181" dur="250" autoRev="1" fill="hold"/>
                                        <p:tgtEl>
                                          <p:spTgt spid="174"/>
                                        </p:tgtEl>
                                      </p:cBhvr>
                                      <p:by x="105000" y="105000"/>
                                    </p:animScale>
                                  </p:childTnLst>
                                </p:cTn>
                              </p:par>
                              <p:par>
                                <p:cTn id="182" presetID="26" presetClass="emph" presetSubtype="0" fill="hold" nodeType="withEffect">
                                  <p:stCondLst>
                                    <p:cond delay="0"/>
                                  </p:stCondLst>
                                  <p:childTnLst>
                                    <p:animEffect transition="out" filter="fade">
                                      <p:cBhvr>
                                        <p:cTn id="183" dur="500" tmFilter="0, 0; .2, .5; .8, .5; 1, 0"/>
                                        <p:tgtEl>
                                          <p:spTgt spid="187"/>
                                        </p:tgtEl>
                                      </p:cBhvr>
                                    </p:animEffect>
                                    <p:animScale>
                                      <p:cBhvr>
                                        <p:cTn id="184" dur="250" autoRev="1" fill="hold"/>
                                        <p:tgtEl>
                                          <p:spTgt spid="187"/>
                                        </p:tgtEl>
                                      </p:cBhvr>
                                      <p:by x="105000" y="105000"/>
                                    </p:animScale>
                                  </p:childTnLst>
                                </p:cTn>
                              </p:par>
                              <p:par>
                                <p:cTn id="185" presetID="26" presetClass="emph" presetSubtype="0" fill="hold" nodeType="withEffect">
                                  <p:stCondLst>
                                    <p:cond delay="0"/>
                                  </p:stCondLst>
                                  <p:childTnLst>
                                    <p:animEffect transition="out" filter="fade">
                                      <p:cBhvr>
                                        <p:cTn id="186" dur="500" tmFilter="0, 0; .2, .5; .8, .5; 1, 0"/>
                                        <p:tgtEl>
                                          <p:spTgt spid="200"/>
                                        </p:tgtEl>
                                      </p:cBhvr>
                                    </p:animEffect>
                                    <p:animScale>
                                      <p:cBhvr>
                                        <p:cTn id="187" dur="250" autoRev="1" fill="hold"/>
                                        <p:tgtEl>
                                          <p:spTgt spid="200"/>
                                        </p:tgtEl>
                                      </p:cBhvr>
                                      <p:by x="105000" y="105000"/>
                                    </p:animScale>
                                  </p:childTnLst>
                                </p:cTn>
                              </p:par>
                              <p:par>
                                <p:cTn id="188" presetID="26" presetClass="emph" presetSubtype="0" fill="hold" nodeType="withEffect">
                                  <p:stCondLst>
                                    <p:cond delay="0"/>
                                  </p:stCondLst>
                                  <p:childTnLst>
                                    <p:animEffect transition="out" filter="fade">
                                      <p:cBhvr>
                                        <p:cTn id="189" dur="500" tmFilter="0, 0; .2, .5; .8, .5; 1, 0"/>
                                        <p:tgtEl>
                                          <p:spTgt spid="213"/>
                                        </p:tgtEl>
                                      </p:cBhvr>
                                    </p:animEffect>
                                    <p:animScale>
                                      <p:cBhvr>
                                        <p:cTn id="190" dur="250" autoRev="1" fill="hold"/>
                                        <p:tgtEl>
                                          <p:spTgt spid="213"/>
                                        </p:tgtEl>
                                      </p:cBhvr>
                                      <p:by x="105000" y="105000"/>
                                    </p:animScale>
                                  </p:childTnLst>
                                </p:cTn>
                              </p:par>
                              <p:par>
                                <p:cTn id="191" presetID="26" presetClass="emph" presetSubtype="0" fill="hold" nodeType="withEffect">
                                  <p:stCondLst>
                                    <p:cond delay="0"/>
                                  </p:stCondLst>
                                  <p:childTnLst>
                                    <p:animEffect transition="out" filter="fade">
                                      <p:cBhvr>
                                        <p:cTn id="192" dur="500" tmFilter="0, 0; .2, .5; .8, .5; 1, 0"/>
                                        <p:tgtEl>
                                          <p:spTgt spid="252"/>
                                        </p:tgtEl>
                                      </p:cBhvr>
                                    </p:animEffect>
                                    <p:animScale>
                                      <p:cBhvr>
                                        <p:cTn id="193" dur="250" autoRev="1" fill="hold"/>
                                        <p:tgtEl>
                                          <p:spTgt spid="252"/>
                                        </p:tgtEl>
                                      </p:cBhvr>
                                      <p:by x="105000" y="105000"/>
                                    </p:animScale>
                                  </p:childTnLst>
                                </p:cTn>
                              </p:par>
                              <p:par>
                                <p:cTn id="194" presetID="26" presetClass="emph" presetSubtype="0" fill="hold" nodeType="withEffect">
                                  <p:stCondLst>
                                    <p:cond delay="0"/>
                                  </p:stCondLst>
                                  <p:childTnLst>
                                    <p:animEffect transition="out" filter="fade">
                                      <p:cBhvr>
                                        <p:cTn id="195" dur="500" tmFilter="0, 0; .2, .5; .8, .5; 1, 0"/>
                                        <p:tgtEl>
                                          <p:spTgt spid="265"/>
                                        </p:tgtEl>
                                      </p:cBhvr>
                                    </p:animEffect>
                                    <p:animScale>
                                      <p:cBhvr>
                                        <p:cTn id="196" dur="250" autoRev="1" fill="hold"/>
                                        <p:tgtEl>
                                          <p:spTgt spid="265"/>
                                        </p:tgtEl>
                                      </p:cBhvr>
                                      <p:by x="105000" y="105000"/>
                                    </p:animScale>
                                  </p:childTnLst>
                                </p:cTn>
                              </p:par>
                              <p:par>
                                <p:cTn id="197" presetID="26" presetClass="emph" presetSubtype="0" fill="hold" nodeType="withEffect">
                                  <p:stCondLst>
                                    <p:cond delay="0"/>
                                  </p:stCondLst>
                                  <p:childTnLst>
                                    <p:animEffect transition="out" filter="fade">
                                      <p:cBhvr>
                                        <p:cTn id="198" dur="500" tmFilter="0, 0; .2, .5; .8, .5; 1, 0"/>
                                        <p:tgtEl>
                                          <p:spTgt spid="278"/>
                                        </p:tgtEl>
                                      </p:cBhvr>
                                    </p:animEffect>
                                    <p:animScale>
                                      <p:cBhvr>
                                        <p:cTn id="199" dur="250" autoRev="1" fill="hold"/>
                                        <p:tgtEl>
                                          <p:spTgt spid="278"/>
                                        </p:tgtEl>
                                      </p:cBhvr>
                                      <p:by x="105000" y="105000"/>
                                    </p:animScale>
                                  </p:childTnLst>
                                </p:cTn>
                              </p:par>
                              <p:par>
                                <p:cTn id="200" presetID="26" presetClass="emph" presetSubtype="0" fill="hold" nodeType="withEffect">
                                  <p:stCondLst>
                                    <p:cond delay="0"/>
                                  </p:stCondLst>
                                  <p:childTnLst>
                                    <p:animEffect transition="out" filter="fade">
                                      <p:cBhvr>
                                        <p:cTn id="201" dur="500" tmFilter="0, 0; .2, .5; .8, .5; 1, 0"/>
                                        <p:tgtEl>
                                          <p:spTgt spid="291"/>
                                        </p:tgtEl>
                                      </p:cBhvr>
                                    </p:animEffect>
                                    <p:animScale>
                                      <p:cBhvr>
                                        <p:cTn id="202" dur="250" autoRev="1" fill="hold"/>
                                        <p:tgtEl>
                                          <p:spTgt spid="291"/>
                                        </p:tgtEl>
                                      </p:cBhvr>
                                      <p:by x="105000" y="105000"/>
                                    </p:animScale>
                                  </p:childTnLst>
                                </p:cTn>
                              </p:par>
                              <p:par>
                                <p:cTn id="203" presetID="26" presetClass="emph" presetSubtype="0" fill="hold" nodeType="withEffect">
                                  <p:stCondLst>
                                    <p:cond delay="0"/>
                                  </p:stCondLst>
                                  <p:childTnLst>
                                    <p:animEffect transition="out" filter="fade">
                                      <p:cBhvr>
                                        <p:cTn id="204" dur="500" tmFilter="0, 0; .2, .5; .8, .5; 1, 0"/>
                                        <p:tgtEl>
                                          <p:spTgt spid="304"/>
                                        </p:tgtEl>
                                      </p:cBhvr>
                                    </p:animEffect>
                                    <p:animScale>
                                      <p:cBhvr>
                                        <p:cTn id="205" dur="250" autoRev="1" fill="hold"/>
                                        <p:tgtEl>
                                          <p:spTgt spid="304"/>
                                        </p:tgtEl>
                                      </p:cBhvr>
                                      <p:by x="105000" y="105000"/>
                                    </p:animScale>
                                  </p:childTnLst>
                                </p:cTn>
                              </p:par>
                            </p:childTnLst>
                          </p:cTn>
                        </p:par>
                      </p:childTnLst>
                    </p:cTn>
                  </p:par>
                  <p:par>
                    <p:cTn id="206" fill="hold">
                      <p:stCondLst>
                        <p:cond delay="indefinite"/>
                      </p:stCondLst>
                      <p:childTnLst>
                        <p:par>
                          <p:cTn id="207" fill="hold">
                            <p:stCondLst>
                              <p:cond delay="0"/>
                            </p:stCondLst>
                            <p:childTnLst>
                              <p:par>
                                <p:cTn id="208" presetID="1" presetClass="entr" presetSubtype="0" fill="hold" grpId="0" nodeType="clickEffect">
                                  <p:stCondLst>
                                    <p:cond delay="0"/>
                                  </p:stCondLst>
                                  <p:childTnLst>
                                    <p:set>
                                      <p:cBhvr>
                                        <p:cTn id="209" dur="1" fill="hold">
                                          <p:stCondLst>
                                            <p:cond delay="0"/>
                                          </p:stCondLst>
                                        </p:cTn>
                                        <p:tgtEl>
                                          <p:spTgt spid="349"/>
                                        </p:tgtEl>
                                        <p:attrNameLst>
                                          <p:attrName>style.visibility</p:attrName>
                                        </p:attrNameLst>
                                      </p:cBhvr>
                                      <p:to>
                                        <p:strVal val="visible"/>
                                      </p:to>
                                    </p:set>
                                  </p:childTnLst>
                                </p:cTn>
                              </p:par>
                            </p:childTnLst>
                          </p:cTn>
                        </p:par>
                      </p:childTnLst>
                    </p:cTn>
                  </p:par>
                  <p:par>
                    <p:cTn id="210" fill="hold">
                      <p:stCondLst>
                        <p:cond delay="indefinite"/>
                      </p:stCondLst>
                      <p:childTnLst>
                        <p:par>
                          <p:cTn id="211" fill="hold">
                            <p:stCondLst>
                              <p:cond delay="0"/>
                            </p:stCondLst>
                            <p:childTnLst>
                              <p:par>
                                <p:cTn id="212" presetID="26" presetClass="emph" presetSubtype="0" fill="hold" nodeType="clickEffect">
                                  <p:stCondLst>
                                    <p:cond delay="0"/>
                                  </p:stCondLst>
                                  <p:childTnLst>
                                    <p:animEffect transition="out" filter="fade">
                                      <p:cBhvr>
                                        <p:cTn id="213" dur="500" tmFilter="0, 0; .2, .5; .8, .5; 1, 0"/>
                                        <p:tgtEl>
                                          <p:spTgt spid="226"/>
                                        </p:tgtEl>
                                      </p:cBhvr>
                                    </p:animEffect>
                                    <p:animScale>
                                      <p:cBhvr>
                                        <p:cTn id="214" dur="250" autoRev="1" fill="hold"/>
                                        <p:tgtEl>
                                          <p:spTgt spid="226"/>
                                        </p:tgtEl>
                                      </p:cBhvr>
                                      <p:by x="105000" y="105000"/>
                                    </p:animScale>
                                  </p:childTnLst>
                                </p:cTn>
                              </p:par>
                              <p:par>
                                <p:cTn id="215" presetID="26" presetClass="emph" presetSubtype="0" fill="hold" nodeType="withEffect">
                                  <p:stCondLst>
                                    <p:cond delay="0"/>
                                  </p:stCondLst>
                                  <p:childTnLst>
                                    <p:animEffect transition="out" filter="fade">
                                      <p:cBhvr>
                                        <p:cTn id="216" dur="500" tmFilter="0, 0; .2, .5; .8, .5; 1, 0"/>
                                        <p:tgtEl>
                                          <p:spTgt spid="317"/>
                                        </p:tgtEl>
                                      </p:cBhvr>
                                    </p:animEffect>
                                    <p:animScale>
                                      <p:cBhvr>
                                        <p:cTn id="217" dur="250" autoRev="1" fill="hold"/>
                                        <p:tgtEl>
                                          <p:spTgt spid="317"/>
                                        </p:tgtEl>
                                      </p:cBhvr>
                                      <p:by x="105000" y="105000"/>
                                    </p:animScale>
                                  </p:childTnLst>
                                </p:cTn>
                              </p:par>
                              <p:par>
                                <p:cTn id="218" presetID="26" presetClass="emph" presetSubtype="0" fill="hold" nodeType="withEffect">
                                  <p:stCondLst>
                                    <p:cond delay="0"/>
                                  </p:stCondLst>
                                  <p:childTnLst>
                                    <p:animEffect transition="out" filter="fade">
                                      <p:cBhvr>
                                        <p:cTn id="219" dur="500" tmFilter="0, 0; .2, .5; .8, .5; 1, 0"/>
                                        <p:tgtEl>
                                          <p:spTgt spid="239"/>
                                        </p:tgtEl>
                                      </p:cBhvr>
                                    </p:animEffect>
                                    <p:animScale>
                                      <p:cBhvr>
                                        <p:cTn id="220" dur="250" autoRev="1" fill="hold"/>
                                        <p:tgtEl>
                                          <p:spTgt spid="239"/>
                                        </p:tgtEl>
                                      </p:cBhvr>
                                      <p:by x="105000" y="105000"/>
                                    </p:animScale>
                                  </p:childTnLst>
                                </p:cTn>
                              </p:par>
                              <p:par>
                                <p:cTn id="221" presetID="26" presetClass="emph" presetSubtype="0" fill="hold" nodeType="withEffect">
                                  <p:stCondLst>
                                    <p:cond delay="0"/>
                                  </p:stCondLst>
                                  <p:childTnLst>
                                    <p:animEffect transition="out" filter="fade">
                                      <p:cBhvr>
                                        <p:cTn id="222" dur="500" tmFilter="0, 0; .2, .5; .8, .5; 1, 0"/>
                                        <p:tgtEl>
                                          <p:spTgt spid="330"/>
                                        </p:tgtEl>
                                      </p:cBhvr>
                                    </p:animEffect>
                                    <p:animScale>
                                      <p:cBhvr>
                                        <p:cTn id="223" dur="250" autoRev="1" fill="hold"/>
                                        <p:tgtEl>
                                          <p:spTgt spid="330"/>
                                        </p:tgtEl>
                                      </p:cBhvr>
                                      <p:by x="105000" y="105000"/>
                                    </p:animScale>
                                  </p:childTnLst>
                                </p:cTn>
                              </p:par>
                              <p:par>
                                <p:cTn id="224" presetID="26" presetClass="emph" presetSubtype="0" fill="hold" nodeType="withEffect">
                                  <p:stCondLst>
                                    <p:cond delay="0"/>
                                  </p:stCondLst>
                                  <p:childTnLst>
                                    <p:animEffect transition="out" filter="fade">
                                      <p:cBhvr>
                                        <p:cTn id="225" dur="500" tmFilter="0, 0; .2, .5; .8, .5; 1, 0"/>
                                        <p:tgtEl>
                                          <p:spTgt spid="352"/>
                                        </p:tgtEl>
                                      </p:cBhvr>
                                    </p:animEffect>
                                    <p:animScale>
                                      <p:cBhvr>
                                        <p:cTn id="226" dur="250" autoRev="1" fill="hold"/>
                                        <p:tgtEl>
                                          <p:spTgt spid="352"/>
                                        </p:tgtEl>
                                      </p:cBhvr>
                                      <p:by x="105000" y="105000"/>
                                    </p:animScale>
                                  </p:childTnLst>
                                </p:cTn>
                              </p:par>
                            </p:childTnLst>
                          </p:cTn>
                        </p:par>
                      </p:childTnLst>
                    </p:cTn>
                  </p:par>
                  <p:par>
                    <p:cTn id="227" fill="hold">
                      <p:stCondLst>
                        <p:cond delay="indefinite"/>
                      </p:stCondLst>
                      <p:childTnLst>
                        <p:par>
                          <p:cTn id="228" fill="hold">
                            <p:stCondLst>
                              <p:cond delay="0"/>
                            </p:stCondLst>
                            <p:childTnLst>
                              <p:par>
                                <p:cTn id="229" presetID="1" presetClass="entr" presetSubtype="0" fill="hold" grpId="0" nodeType="clickEffect">
                                  <p:stCondLst>
                                    <p:cond delay="0"/>
                                  </p:stCondLst>
                                  <p:childTnLst>
                                    <p:set>
                                      <p:cBhvr>
                                        <p:cTn id="230" dur="1" fill="hold">
                                          <p:stCondLst>
                                            <p:cond delay="0"/>
                                          </p:stCondLst>
                                        </p:cTn>
                                        <p:tgtEl>
                                          <p:spTgt spid="350"/>
                                        </p:tgtEl>
                                        <p:attrNameLst>
                                          <p:attrName>style.visibility</p:attrName>
                                        </p:attrNameLst>
                                      </p:cBhvr>
                                      <p:to>
                                        <p:strVal val="visible"/>
                                      </p:to>
                                    </p:set>
                                  </p:childTnLst>
                                </p:cTn>
                              </p:par>
                            </p:childTnLst>
                          </p:cTn>
                        </p:par>
                      </p:childTnLst>
                    </p:cTn>
                  </p:par>
                  <p:par>
                    <p:cTn id="231" fill="hold">
                      <p:stCondLst>
                        <p:cond delay="indefinite"/>
                      </p:stCondLst>
                      <p:childTnLst>
                        <p:par>
                          <p:cTn id="232" fill="hold">
                            <p:stCondLst>
                              <p:cond delay="0"/>
                            </p:stCondLst>
                            <p:childTnLst>
                              <p:par>
                                <p:cTn id="233" presetID="26" presetClass="emph" presetSubtype="0" fill="hold" grpId="1" nodeType="clickEffect">
                                  <p:stCondLst>
                                    <p:cond delay="0"/>
                                  </p:stCondLst>
                                  <p:childTnLst>
                                    <p:animEffect transition="out" filter="fade">
                                      <p:cBhvr>
                                        <p:cTn id="234" dur="500" tmFilter="0, 0; .2, .5; .8, .5; 1, 0"/>
                                        <p:tgtEl>
                                          <p:spTgt spid="173"/>
                                        </p:tgtEl>
                                      </p:cBhvr>
                                    </p:animEffect>
                                    <p:animScale>
                                      <p:cBhvr>
                                        <p:cTn id="235" dur="250" autoRev="1" fill="hold"/>
                                        <p:tgtEl>
                                          <p:spTgt spid="173"/>
                                        </p:tgtEl>
                                      </p:cBhvr>
                                      <p:by x="105000" y="105000"/>
                                    </p:animScale>
                                  </p:childTnLst>
                                </p:cTn>
                              </p:par>
                              <p:par>
                                <p:cTn id="236" presetID="26" presetClass="emph" presetSubtype="0" fill="hold" grpId="1" nodeType="withEffect">
                                  <p:stCondLst>
                                    <p:cond delay="0"/>
                                  </p:stCondLst>
                                  <p:childTnLst>
                                    <p:animEffect transition="out" filter="fade">
                                      <p:cBhvr>
                                        <p:cTn id="237" dur="500" tmFilter="0, 0; .2, .5; .8, .5; 1, 0"/>
                                        <p:tgtEl>
                                          <p:spTgt spid="343"/>
                                        </p:tgtEl>
                                      </p:cBhvr>
                                    </p:animEffect>
                                    <p:animScale>
                                      <p:cBhvr>
                                        <p:cTn id="238" dur="250" autoRev="1" fill="hold"/>
                                        <p:tgtEl>
                                          <p:spTgt spid="343"/>
                                        </p:tgtEl>
                                      </p:cBhvr>
                                      <p:by x="105000" y="105000"/>
                                    </p:animScale>
                                  </p:childTnLst>
                                </p:cTn>
                              </p:par>
                              <p:par>
                                <p:cTn id="239" presetID="26" presetClass="emph" presetSubtype="0" fill="hold" grpId="1" nodeType="withEffect">
                                  <p:stCondLst>
                                    <p:cond delay="0"/>
                                  </p:stCondLst>
                                  <p:childTnLst>
                                    <p:animEffect transition="out" filter="fade">
                                      <p:cBhvr>
                                        <p:cTn id="240" dur="500" tmFilter="0, 0; .2, .5; .8, .5; 1, 0"/>
                                        <p:tgtEl>
                                          <p:spTgt spid="344"/>
                                        </p:tgtEl>
                                      </p:cBhvr>
                                    </p:animEffect>
                                    <p:animScale>
                                      <p:cBhvr>
                                        <p:cTn id="241" dur="250" autoRev="1" fill="hold"/>
                                        <p:tgtEl>
                                          <p:spTgt spid="344"/>
                                        </p:tgtEl>
                                      </p:cBhvr>
                                      <p:by x="105000" y="105000"/>
                                    </p:animScale>
                                  </p:childTnLst>
                                </p:cTn>
                              </p:par>
                              <p:par>
                                <p:cTn id="242" presetID="26" presetClass="emph" presetSubtype="0" fill="hold" grpId="1" nodeType="withEffect">
                                  <p:stCondLst>
                                    <p:cond delay="0"/>
                                  </p:stCondLst>
                                  <p:childTnLst>
                                    <p:animEffect transition="out" filter="fade">
                                      <p:cBhvr>
                                        <p:cTn id="243" dur="500" tmFilter="0, 0; .2, .5; .8, .5; 1, 0"/>
                                        <p:tgtEl>
                                          <p:spTgt spid="345"/>
                                        </p:tgtEl>
                                      </p:cBhvr>
                                    </p:animEffect>
                                    <p:animScale>
                                      <p:cBhvr>
                                        <p:cTn id="244" dur="250" autoRev="1" fill="hold"/>
                                        <p:tgtEl>
                                          <p:spTgt spid="345"/>
                                        </p:tgtEl>
                                      </p:cBhvr>
                                      <p:by x="105000" y="105000"/>
                                    </p:animScale>
                                  </p:childTnLst>
                                </p:cTn>
                              </p:par>
                              <p:par>
                                <p:cTn id="245" presetID="26" presetClass="emph" presetSubtype="0" fill="hold" grpId="1" nodeType="withEffect">
                                  <p:stCondLst>
                                    <p:cond delay="0"/>
                                  </p:stCondLst>
                                  <p:childTnLst>
                                    <p:animEffect transition="out" filter="fade">
                                      <p:cBhvr>
                                        <p:cTn id="246" dur="500" tmFilter="0, 0; .2, .5; .8, .5; 1, 0"/>
                                        <p:tgtEl>
                                          <p:spTgt spid="346"/>
                                        </p:tgtEl>
                                      </p:cBhvr>
                                    </p:animEffect>
                                    <p:animScale>
                                      <p:cBhvr>
                                        <p:cTn id="247" dur="250" autoRev="1" fill="hold"/>
                                        <p:tgtEl>
                                          <p:spTgt spid="346"/>
                                        </p:tgtEl>
                                      </p:cBhvr>
                                      <p:by x="105000" y="105000"/>
                                    </p:animScale>
                                  </p:childTnLst>
                                </p:cTn>
                              </p:par>
                              <p:par>
                                <p:cTn id="248" presetID="26" presetClass="emph" presetSubtype="0" fill="hold" grpId="1" nodeType="withEffect">
                                  <p:stCondLst>
                                    <p:cond delay="0"/>
                                  </p:stCondLst>
                                  <p:childTnLst>
                                    <p:animEffect transition="out" filter="fade">
                                      <p:cBhvr>
                                        <p:cTn id="249" dur="500" tmFilter="0, 0; .2, .5; .8, .5; 1, 0"/>
                                        <p:tgtEl>
                                          <p:spTgt spid="347"/>
                                        </p:tgtEl>
                                      </p:cBhvr>
                                    </p:animEffect>
                                    <p:animScale>
                                      <p:cBhvr>
                                        <p:cTn id="250" dur="250" autoRev="1" fill="hold"/>
                                        <p:tgtEl>
                                          <p:spTgt spid="34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 grpId="0" animBg="1"/>
      <p:bldP spid="173" grpId="1" animBg="1"/>
      <p:bldP spid="173" grpId="2" animBg="1"/>
      <p:bldP spid="343" grpId="0" animBg="1"/>
      <p:bldP spid="343" grpId="1" animBg="1"/>
      <p:bldP spid="343" grpId="2" animBg="1"/>
      <p:bldP spid="344" grpId="0" animBg="1"/>
      <p:bldP spid="344" grpId="1" animBg="1"/>
      <p:bldP spid="344" grpId="2" animBg="1"/>
      <p:bldP spid="345" grpId="0" animBg="1"/>
      <p:bldP spid="345" grpId="1" animBg="1"/>
      <p:bldP spid="345" grpId="2" animBg="1"/>
      <p:bldP spid="346" grpId="0" animBg="1"/>
      <p:bldP spid="346" grpId="1" animBg="1"/>
      <p:bldP spid="346" grpId="2" animBg="1"/>
      <p:bldP spid="347" grpId="0" animBg="1"/>
      <p:bldP spid="347" grpId="1" animBg="1"/>
      <p:bldP spid="347" grpId="2" animBg="1"/>
      <p:bldP spid="348" grpId="0"/>
      <p:bldP spid="349" grpId="0"/>
      <p:bldP spid="350" grpId="0"/>
      <p:bldP spid="351" grpId="0"/>
      <p:bldP spid="367" grpId="0" animBg="1"/>
      <p:bldP spid="367" grpId="2" animBg="1"/>
      <p:bldP spid="367" grpId="3"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00100" y="1337310"/>
            <a:ext cx="7429500" cy="2308324"/>
          </a:xfrm>
          <a:prstGeom prst="rect">
            <a:avLst/>
          </a:prstGeom>
          <a:noFill/>
        </p:spPr>
        <p:txBody>
          <a:bodyPr>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a:t>
            </a:r>
            <a:r>
              <a:rPr lang="en-US" sz="3600" smtClean="0">
                <a:solidFill>
                  <a:schemeClr val="accent5"/>
                </a:solidFill>
                <a:latin typeface="Orly's Font 2" pitchFamily="66" charset="0"/>
                <a:ea typeface="Verdana" pitchFamily="34" charset="0"/>
                <a:cs typeface="Verdana" pitchFamily="34" charset="0"/>
              </a:rPr>
              <a:t>you have learned </a:t>
            </a:r>
            <a:r>
              <a:rPr lang="en-US" sz="3600" dirty="0" smtClean="0">
                <a:solidFill>
                  <a:schemeClr val="accent5"/>
                </a:solidFill>
                <a:latin typeface="Orly's Font 2" pitchFamily="66" charset="0"/>
                <a:ea typeface="Verdana" pitchFamily="34" charset="0"/>
                <a:cs typeface="Verdana" pitchFamily="34" charset="0"/>
              </a:rPr>
              <a:t>how to </a:t>
            </a:r>
            <a:r>
              <a:rPr lang="en-US" sz="3600" smtClean="0">
                <a:solidFill>
                  <a:schemeClr val="accent5"/>
                </a:solidFill>
                <a:latin typeface="Orly's Font 2" pitchFamily="66" charset="0"/>
                <a:ea typeface="Verdana" pitchFamily="34" charset="0"/>
                <a:cs typeface="Verdana" pitchFamily="34" charset="0"/>
              </a:rPr>
              <a:t>identify place </a:t>
            </a:r>
            <a:r>
              <a:rPr lang="en-US" sz="3600" dirty="0" smtClean="0">
                <a:solidFill>
                  <a:schemeClr val="accent5"/>
                </a:solidFill>
                <a:latin typeface="Orly's Font 2" pitchFamily="66" charset="0"/>
                <a:ea typeface="Verdana" pitchFamily="34" charset="0"/>
                <a:cs typeface="Verdana" pitchFamily="34" charset="0"/>
              </a:rPr>
              <a:t>value </a:t>
            </a:r>
            <a:r>
              <a:rPr lang="en-US" sz="3600" dirty="0" smtClean="0">
                <a:solidFill>
                  <a:schemeClr val="accent1"/>
                </a:solidFill>
                <a:latin typeface="Orly's Font 2" pitchFamily="66" charset="0"/>
                <a:ea typeface="Verdana" pitchFamily="34" charset="0"/>
                <a:cs typeface="Verdana" pitchFamily="34" charset="0"/>
              </a:rPr>
              <a:t>by counting </a:t>
            </a:r>
            <a:r>
              <a:rPr lang="en-US" sz="3600" smtClean="0">
                <a:solidFill>
                  <a:schemeClr val="accent1"/>
                </a:solidFill>
                <a:latin typeface="Orly's Font 2" pitchFamily="66" charset="0"/>
                <a:ea typeface="Verdana" pitchFamily="34" charset="0"/>
                <a:cs typeface="Verdana" pitchFamily="34" charset="0"/>
              </a:rPr>
              <a:t>objects </a:t>
            </a:r>
          </a:p>
          <a:p>
            <a:pPr algn="ctr">
              <a:defRPr/>
            </a:pPr>
            <a:r>
              <a:rPr lang="en-US" sz="3600" smtClean="0">
                <a:solidFill>
                  <a:schemeClr val="accent1"/>
                </a:solidFill>
                <a:latin typeface="Orly's Font 2" pitchFamily="66" charset="0"/>
                <a:ea typeface="Verdana" pitchFamily="34" charset="0"/>
                <a:cs typeface="Verdana" pitchFamily="34" charset="0"/>
              </a:rPr>
              <a:t>in </a:t>
            </a:r>
            <a:r>
              <a:rPr lang="en-US" sz="3600" dirty="0" smtClean="0">
                <a:solidFill>
                  <a:schemeClr val="accent1"/>
                </a:solidFill>
                <a:latin typeface="Orly's Font 2" pitchFamily="66" charset="0"/>
                <a:ea typeface="Verdana" pitchFamily="34" charset="0"/>
                <a:cs typeface="Verdana" pitchFamily="34" charset="0"/>
              </a:rPr>
              <a:t>groups of ten.</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7647</TotalTime>
  <Words>1203</Words>
  <Application>Microsoft Office PowerPoint</Application>
  <PresentationFormat>On-screen Show (16:9)</PresentationFormat>
  <Paragraphs>44</Paragraphs>
  <Slides>9</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Arial</vt:lpstr>
      <vt:lpstr>Courier New</vt:lpstr>
      <vt:lpstr>Wingdings</vt:lpstr>
      <vt:lpstr>Calibri</vt:lpstr>
      <vt:lpstr>Verdana</vt:lpstr>
      <vt:lpstr>Orly's Font 2</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329</cp:revision>
  <dcterms:created xsi:type="dcterms:W3CDTF">2011-06-12T17:04:43Z</dcterms:created>
  <dcterms:modified xsi:type="dcterms:W3CDTF">2015-06-07T11:27:33Z</dcterms:modified>
</cp:coreProperties>
</file>